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7" r:id="rId2"/>
    <p:sldId id="314" r:id="rId3"/>
    <p:sldId id="345" r:id="rId4"/>
    <p:sldId id="350" r:id="rId5"/>
    <p:sldId id="351" r:id="rId6"/>
    <p:sldId id="348" r:id="rId7"/>
    <p:sldId id="344" r:id="rId8"/>
  </p:sldIdLst>
  <p:sldSz cx="9144000" cy="6858000" type="screen4x3"/>
  <p:notesSz cx="6718300" cy="9855200"/>
  <p:defaultTextStyle>
    <a:defPPr>
      <a:defRPr lang="ru-RU"/>
    </a:defPPr>
    <a:lvl1pPr marL="0" algn="l" defTabSz="91414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073" algn="l" defTabSz="91414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146" algn="l" defTabSz="91414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218" algn="l" defTabSz="91414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290" algn="l" defTabSz="91414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363" algn="l" defTabSz="91414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437" algn="l" defTabSz="91414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199510" algn="l" defTabSz="91414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6581" algn="l" defTabSz="91414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1">
          <p15:clr>
            <a:srgbClr val="A4A3A4"/>
          </p15:clr>
        </p15:guide>
        <p15:guide id="2" pos="288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00"/>
    <a:srgbClr val="242424"/>
    <a:srgbClr val="009900"/>
    <a:srgbClr val="006600"/>
    <a:srgbClr val="E4E4E4"/>
    <a:srgbClr val="DEDEDE"/>
    <a:srgbClr val="F3DEDD"/>
    <a:srgbClr val="F5E3E3"/>
    <a:srgbClr val="F8EDEC"/>
    <a:srgbClr val="F2DBD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301B821-A1FF-4177-AEE7-76D212191A09}" styleName="Средний стиль 1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>
      <p:cViewPr varScale="1">
        <p:scale>
          <a:sx n="117" d="100"/>
          <a:sy n="117" d="100"/>
        </p:scale>
        <p:origin x="-1470" y="-90"/>
      </p:cViewPr>
      <p:guideLst>
        <p:guide orient="horz" pos="2161"/>
        <p:guide pos="288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1263" cy="49276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05482" y="0"/>
            <a:ext cx="2911263" cy="49276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FB8738-234D-4AE4-BBE6-2CF6A290509F}" type="datetimeFigureOut">
              <a:rPr lang="ru-RU" smtClean="0"/>
              <a:t>10.08.2017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895350" y="739775"/>
            <a:ext cx="4927600" cy="36957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1830" y="4681220"/>
            <a:ext cx="5374640" cy="443484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60730"/>
            <a:ext cx="2911263" cy="492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05482" y="9360730"/>
            <a:ext cx="2911263" cy="492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32245A-F7E1-4E36-96B7-B9D730FC31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73248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14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073" algn="l" defTabSz="91414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146" algn="l" defTabSz="91414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218" algn="l" defTabSz="91414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290" algn="l" defTabSz="91414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363" algn="l" defTabSz="91414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437" algn="l" defTabSz="91414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99510" algn="l" defTabSz="91414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6581" algn="l" defTabSz="91414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895350" y="739775"/>
            <a:ext cx="4927600" cy="36957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7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dirty="0" smtClean="0"/>
          </a:p>
        </p:txBody>
      </p:sp>
      <p:sp>
        <p:nvSpPr>
          <p:cNvPr id="614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97A5E438-1E01-4F31-B1D8-FBCBDAB39E58}" type="slidenum">
              <a:rPr lang="ru-RU">
                <a:solidFill>
                  <a:srgbClr val="000000"/>
                </a:solidFill>
              </a:rPr>
              <a:pPr eaLnBrk="1" hangingPunct="1"/>
              <a:t>1</a:t>
            </a:fld>
            <a:endParaRPr lang="ru-RU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81636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2" y="2130427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2" y="3886202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0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1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2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2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3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4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5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58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900625-136A-4ED5-9AEB-FCB7D1F28B3A}" type="datetimeFigureOut">
              <a:rPr lang="ru-RU" smtClean="0"/>
              <a:t>10.08.2017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1C5708-8F12-4B14-9D96-1C0B76778C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95891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900625-136A-4ED5-9AEB-FCB7D1F28B3A}" type="datetimeFigureOut">
              <a:rPr lang="ru-RU" smtClean="0"/>
              <a:t>10.08.2017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1C5708-8F12-4B14-9D96-1C0B76778C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31528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900625-136A-4ED5-9AEB-FCB7D1F28B3A}" type="datetimeFigureOut">
              <a:rPr lang="ru-RU" smtClean="0"/>
              <a:t>10.08.2017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1C5708-8F12-4B14-9D96-1C0B76778C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886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900625-136A-4ED5-9AEB-FCB7D1F28B3A}" type="datetimeFigureOut">
              <a:rPr lang="ru-RU" smtClean="0"/>
              <a:t>10.08.2017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1C5708-8F12-4B14-9D96-1C0B76778C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90532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5" y="4406902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5" y="2906715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073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14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218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4pPr>
            <a:lvl5pPr marL="1828290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5pPr>
            <a:lvl6pPr marL="2285363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6pPr>
            <a:lvl7pPr marL="2742437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7pPr>
            <a:lvl8pPr marL="3199510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8pPr>
            <a:lvl9pPr marL="3656581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900625-136A-4ED5-9AEB-FCB7D1F28B3A}" type="datetimeFigureOut">
              <a:rPr lang="ru-RU" smtClean="0"/>
              <a:t>10.08.2017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1C5708-8F12-4B14-9D96-1C0B76778C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39359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900625-136A-4ED5-9AEB-FCB7D1F28B3A}" type="datetimeFigureOut">
              <a:rPr lang="ru-RU" smtClean="0"/>
              <a:t>10.08.2017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1C5708-8F12-4B14-9D96-1C0B76778C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27706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073" indent="0">
              <a:buNone/>
              <a:defRPr sz="2000" b="1"/>
            </a:lvl2pPr>
            <a:lvl3pPr marL="914146" indent="0">
              <a:buNone/>
              <a:defRPr sz="1800" b="1"/>
            </a:lvl3pPr>
            <a:lvl4pPr marL="1371218" indent="0">
              <a:buNone/>
              <a:defRPr sz="1600" b="1"/>
            </a:lvl4pPr>
            <a:lvl5pPr marL="1828290" indent="0">
              <a:buNone/>
              <a:defRPr sz="1600" b="1"/>
            </a:lvl5pPr>
            <a:lvl6pPr marL="2285363" indent="0">
              <a:buNone/>
              <a:defRPr sz="1600" b="1"/>
            </a:lvl6pPr>
            <a:lvl7pPr marL="2742437" indent="0">
              <a:buNone/>
              <a:defRPr sz="1600" b="1"/>
            </a:lvl7pPr>
            <a:lvl8pPr marL="3199510" indent="0">
              <a:buNone/>
              <a:defRPr sz="1600" b="1"/>
            </a:lvl8pPr>
            <a:lvl9pPr marL="3656581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7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073" indent="0">
              <a:buNone/>
              <a:defRPr sz="2000" b="1"/>
            </a:lvl2pPr>
            <a:lvl3pPr marL="914146" indent="0">
              <a:buNone/>
              <a:defRPr sz="1800" b="1"/>
            </a:lvl3pPr>
            <a:lvl4pPr marL="1371218" indent="0">
              <a:buNone/>
              <a:defRPr sz="1600" b="1"/>
            </a:lvl4pPr>
            <a:lvl5pPr marL="1828290" indent="0">
              <a:buNone/>
              <a:defRPr sz="1600" b="1"/>
            </a:lvl5pPr>
            <a:lvl6pPr marL="2285363" indent="0">
              <a:buNone/>
              <a:defRPr sz="1600" b="1"/>
            </a:lvl6pPr>
            <a:lvl7pPr marL="2742437" indent="0">
              <a:buNone/>
              <a:defRPr sz="1600" b="1"/>
            </a:lvl7pPr>
            <a:lvl8pPr marL="3199510" indent="0">
              <a:buNone/>
              <a:defRPr sz="1600" b="1"/>
            </a:lvl8pPr>
            <a:lvl9pPr marL="3656581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7" y="2174877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900625-136A-4ED5-9AEB-FCB7D1F28B3A}" type="datetimeFigureOut">
              <a:rPr lang="ru-RU" smtClean="0"/>
              <a:t>10.08.2017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1C5708-8F12-4B14-9D96-1C0B76778C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13976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900625-136A-4ED5-9AEB-FCB7D1F28B3A}" type="datetimeFigureOut">
              <a:rPr lang="ru-RU" smtClean="0"/>
              <a:t>10.08.2017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1C5708-8F12-4B14-9D96-1C0B76778C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56237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900625-136A-4ED5-9AEB-FCB7D1F28B3A}" type="datetimeFigureOut">
              <a:rPr lang="ru-RU" smtClean="0"/>
              <a:t>10.08.2017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1C5708-8F12-4B14-9D96-1C0B76778C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56140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73052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435102"/>
            <a:ext cx="3008313" cy="4691063"/>
          </a:xfrm>
        </p:spPr>
        <p:txBody>
          <a:bodyPr/>
          <a:lstStyle>
            <a:lvl1pPr marL="0" indent="0">
              <a:buNone/>
              <a:defRPr sz="1300"/>
            </a:lvl1pPr>
            <a:lvl2pPr marL="457073" indent="0">
              <a:buNone/>
              <a:defRPr sz="1200"/>
            </a:lvl2pPr>
            <a:lvl3pPr marL="914146" indent="0">
              <a:buNone/>
              <a:defRPr sz="1000"/>
            </a:lvl3pPr>
            <a:lvl4pPr marL="1371218" indent="0">
              <a:buNone/>
              <a:defRPr sz="900"/>
            </a:lvl4pPr>
            <a:lvl5pPr marL="1828290" indent="0">
              <a:buNone/>
              <a:defRPr sz="900"/>
            </a:lvl5pPr>
            <a:lvl6pPr marL="2285363" indent="0">
              <a:buNone/>
              <a:defRPr sz="900"/>
            </a:lvl6pPr>
            <a:lvl7pPr marL="2742437" indent="0">
              <a:buNone/>
              <a:defRPr sz="900"/>
            </a:lvl7pPr>
            <a:lvl8pPr marL="3199510" indent="0">
              <a:buNone/>
              <a:defRPr sz="900"/>
            </a:lvl8pPr>
            <a:lvl9pPr marL="3656581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900625-136A-4ED5-9AEB-FCB7D1F28B3A}" type="datetimeFigureOut">
              <a:rPr lang="ru-RU" smtClean="0"/>
              <a:t>10.08.2017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1C5708-8F12-4B14-9D96-1C0B76778C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00131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2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073" indent="0">
              <a:buNone/>
              <a:defRPr sz="2800"/>
            </a:lvl2pPr>
            <a:lvl3pPr marL="914146" indent="0">
              <a:buNone/>
              <a:defRPr sz="2400"/>
            </a:lvl3pPr>
            <a:lvl4pPr marL="1371218" indent="0">
              <a:buNone/>
              <a:defRPr sz="2000"/>
            </a:lvl4pPr>
            <a:lvl5pPr marL="1828290" indent="0">
              <a:buNone/>
              <a:defRPr sz="2000"/>
            </a:lvl5pPr>
            <a:lvl6pPr marL="2285363" indent="0">
              <a:buNone/>
              <a:defRPr sz="2000"/>
            </a:lvl6pPr>
            <a:lvl7pPr marL="2742437" indent="0">
              <a:buNone/>
              <a:defRPr sz="2000"/>
            </a:lvl7pPr>
            <a:lvl8pPr marL="3199510" indent="0">
              <a:buNone/>
              <a:defRPr sz="2000"/>
            </a:lvl8pPr>
            <a:lvl9pPr marL="3656581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300"/>
            </a:lvl1pPr>
            <a:lvl2pPr marL="457073" indent="0">
              <a:buNone/>
              <a:defRPr sz="1200"/>
            </a:lvl2pPr>
            <a:lvl3pPr marL="914146" indent="0">
              <a:buNone/>
              <a:defRPr sz="1000"/>
            </a:lvl3pPr>
            <a:lvl4pPr marL="1371218" indent="0">
              <a:buNone/>
              <a:defRPr sz="900"/>
            </a:lvl4pPr>
            <a:lvl5pPr marL="1828290" indent="0">
              <a:buNone/>
              <a:defRPr sz="900"/>
            </a:lvl5pPr>
            <a:lvl6pPr marL="2285363" indent="0">
              <a:buNone/>
              <a:defRPr sz="900"/>
            </a:lvl6pPr>
            <a:lvl7pPr marL="2742437" indent="0">
              <a:buNone/>
              <a:defRPr sz="900"/>
            </a:lvl7pPr>
            <a:lvl8pPr marL="3199510" indent="0">
              <a:buNone/>
              <a:defRPr sz="900"/>
            </a:lvl8pPr>
            <a:lvl9pPr marL="3656581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900625-136A-4ED5-9AEB-FCB7D1F28B3A}" type="datetimeFigureOut">
              <a:rPr lang="ru-RU" smtClean="0"/>
              <a:t>10.08.2017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1C5708-8F12-4B14-9D96-1C0B76778C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61883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74640"/>
            <a:ext cx="8229600" cy="1143000"/>
          </a:xfrm>
          <a:prstGeom prst="rect">
            <a:avLst/>
          </a:prstGeom>
        </p:spPr>
        <p:txBody>
          <a:bodyPr vert="horz" lIns="91415" tIns="45707" rIns="91415" bIns="45707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1" y="1600202"/>
            <a:ext cx="8229600" cy="4525963"/>
          </a:xfrm>
          <a:prstGeom prst="rect">
            <a:avLst/>
          </a:prstGeom>
        </p:spPr>
        <p:txBody>
          <a:bodyPr vert="horz" lIns="91415" tIns="45707" rIns="91415" bIns="45707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2" y="6356352"/>
            <a:ext cx="2133600" cy="365125"/>
          </a:xfrm>
          <a:prstGeom prst="rect">
            <a:avLst/>
          </a:prstGeom>
        </p:spPr>
        <p:txBody>
          <a:bodyPr vert="horz" lIns="91415" tIns="45707" rIns="91415" bIns="45707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900625-136A-4ED5-9AEB-FCB7D1F28B3A}" type="datetimeFigureOut">
              <a:rPr lang="ru-RU" smtClean="0"/>
              <a:t>10.08.2017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1" y="6356352"/>
            <a:ext cx="2895600" cy="365125"/>
          </a:xfrm>
          <a:prstGeom prst="rect">
            <a:avLst/>
          </a:prstGeom>
        </p:spPr>
        <p:txBody>
          <a:bodyPr vert="horz" lIns="91415" tIns="45707" rIns="91415" bIns="45707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15" tIns="45707" rIns="91415" bIns="45707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1C5708-8F12-4B14-9D96-1C0B76778C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98941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146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05" indent="-342805" algn="l" defTabSz="914146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744" indent="-285670" algn="l" defTabSz="914146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682" indent="-228537" algn="l" defTabSz="914146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754" indent="-228537" algn="l" defTabSz="914146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6828" indent="-228537" algn="l" defTabSz="914146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3900" indent="-228537" algn="l" defTabSz="914146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0972" indent="-228537" algn="l" defTabSz="914146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046" indent="-228537" algn="l" defTabSz="914146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118" indent="-228537" algn="l" defTabSz="914146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1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073" algn="l" defTabSz="9141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146" algn="l" defTabSz="9141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218" algn="l" defTabSz="9141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290" algn="l" defTabSz="9141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363" algn="l" defTabSz="9141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437" algn="l" defTabSz="9141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510" algn="l" defTabSz="9141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581" algn="l" defTabSz="9141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http://www.ukrgasbank.com/press_center/news/" TargetMode="External"/><Relationship Id="rId3" Type="http://schemas.openxmlformats.org/officeDocument/2006/relationships/image" Target="../media/image9.png"/><Relationship Id="rId7" Type="http://schemas.openxmlformats.org/officeDocument/2006/relationships/hyperlink" Target="http://www.ukrgasbank.com/" TargetMode="Externa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ffu.org.ua/ukr/ffu/" TargetMode="External"/><Relationship Id="rId5" Type="http://schemas.openxmlformats.org/officeDocument/2006/relationships/hyperlink" Target="http://www.esport.in.ua/" TargetMode="External"/><Relationship Id="rId10" Type="http://schemas.openxmlformats.org/officeDocument/2006/relationships/hyperlink" Target="http://www.ukrgasbank.com/private/card_and_current_accounts/cards/current_promotions" TargetMode="External"/><Relationship Id="rId4" Type="http://schemas.openxmlformats.org/officeDocument/2006/relationships/image" Target="../media/image10.jpeg"/><Relationship Id="rId9" Type="http://schemas.openxmlformats.org/officeDocument/2006/relationships/hyperlink" Target="http://www.ukrgasbank.com/football_card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ukrgasbank.com/press_center/news/" TargetMode="External"/><Relationship Id="rId7" Type="http://schemas.openxmlformats.org/officeDocument/2006/relationships/image" Target="../media/image12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hyperlink" Target="http://www.ukrgasbank.com/private/card_and_current_accounts/cards/current_promotions" TargetMode="External"/><Relationship Id="rId4" Type="http://schemas.openxmlformats.org/officeDocument/2006/relationships/hyperlink" Target="http://www.ukrgasbank.com/football_card" TargetMode="Externa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Relationship Id="rId9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Картинки по запросу футбол"/>
          <p:cNvPicPr>
            <a:picLocks noChangeAspect="1" noChangeArrowheads="1"/>
          </p:cNvPicPr>
          <p:nvPr/>
        </p:nvPicPr>
        <p:blipFill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7" y="1717061"/>
            <a:ext cx="9138583" cy="51683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6" descr="Картинки по запросу футбол"/>
          <p:cNvPicPr>
            <a:picLocks noChangeAspect="1" noChangeArrowheads="1"/>
          </p:cNvPicPr>
          <p:nvPr/>
        </p:nvPicPr>
        <p:blipFill rotWithShape="1"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3758"/>
          <a:stretch/>
        </p:blipFill>
        <p:spPr bwMode="auto">
          <a:xfrm>
            <a:off x="5417" y="880964"/>
            <a:ext cx="9138583" cy="8394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6" descr="Картинки по запросу футбол"/>
          <p:cNvPicPr>
            <a:picLocks noChangeAspect="1" noChangeArrowheads="1"/>
          </p:cNvPicPr>
          <p:nvPr/>
        </p:nvPicPr>
        <p:blipFill rotWithShape="1"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3758"/>
          <a:stretch/>
        </p:blipFill>
        <p:spPr bwMode="auto">
          <a:xfrm>
            <a:off x="5417" y="0"/>
            <a:ext cx="9138583" cy="8826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Рисунок 16"/>
          <p:cNvPicPr>
            <a:picLocks noChangeAspect="1"/>
          </p:cNvPicPr>
          <p:nvPr/>
        </p:nvPicPr>
        <p:blipFill rotWithShape="1">
          <a:blip r:embed="rId4" cstate="print">
            <a:clrChange>
              <a:clrFrom>
                <a:srgbClr val="FFFEFA"/>
              </a:clrFrom>
              <a:clrTo>
                <a:srgbClr val="FFFE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1903" y="44625"/>
            <a:ext cx="2239412" cy="54230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753564" y="1444710"/>
            <a:ext cx="6240695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sz="9600" dirty="0" smtClean="0">
                <a:solidFill>
                  <a:srgbClr val="004F8A"/>
                </a:solidFill>
                <a:latin typeface="Franklin Gothic Heavy" panose="020B0903020102020204" pitchFamily="34" charset="0"/>
              </a:rPr>
              <a:t>КАРТКА</a:t>
            </a:r>
          </a:p>
          <a:p>
            <a:pPr algn="r"/>
            <a:r>
              <a:rPr lang="uk-UA" sz="5400" dirty="0" smtClean="0">
                <a:solidFill>
                  <a:srgbClr val="004F8A"/>
                </a:solidFill>
                <a:latin typeface="Franklin Gothic Heavy" panose="020B0903020102020204" pitchFamily="34" charset="0"/>
              </a:rPr>
              <a:t>ВБОЛІВАЛЬНИКА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275856" y="3667671"/>
            <a:ext cx="5787033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dirty="0">
                <a:solidFill>
                  <a:schemeClr val="accent1">
                    <a:lumMod val="75000"/>
                  </a:schemeClr>
                </a:solidFill>
                <a:latin typeface="Franklin Gothic Book" panose="020B0503020102020204" pitchFamily="34" charset="0"/>
              </a:rPr>
              <a:t>Mastercard World Debit</a:t>
            </a:r>
            <a:endParaRPr lang="ru-RU" sz="4400" dirty="0">
              <a:solidFill>
                <a:schemeClr val="accent1">
                  <a:lumMod val="75000"/>
                </a:schemeClr>
              </a:solidFill>
              <a:latin typeface="Franklin Gothic Book" panose="020B0503020102020204" pitchFamily="34" charset="0"/>
            </a:endParaRPr>
          </a:p>
        </p:txBody>
      </p:sp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29723"/>
            <a:ext cx="2880320" cy="18051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62612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вал 3"/>
          <p:cNvSpPr/>
          <p:nvPr/>
        </p:nvSpPr>
        <p:spPr>
          <a:xfrm>
            <a:off x="251520" y="3284984"/>
            <a:ext cx="2736304" cy="2736304"/>
          </a:xfrm>
          <a:prstGeom prst="ellipse">
            <a:avLst/>
          </a:prstGeom>
          <a:noFill/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5496" y="6516933"/>
            <a:ext cx="1224136" cy="29644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716016" y="6597932"/>
            <a:ext cx="360040" cy="21544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uk-UA" sz="800" b="1" dirty="0" smtClean="0">
                <a:solidFill>
                  <a:schemeClr val="bg1"/>
                </a:solidFill>
                <a:latin typeface="Franklin Gothic Book" pitchFamily="34" charset="0"/>
              </a:rPr>
              <a:t>3</a:t>
            </a:r>
            <a:endParaRPr lang="ru-RU" sz="800" b="1" dirty="0">
              <a:solidFill>
                <a:schemeClr val="bg1"/>
              </a:solidFill>
              <a:latin typeface="Franklin Gothic Book" pitchFamily="34" charset="0"/>
            </a:endParaRPr>
          </a:p>
        </p:txBody>
      </p:sp>
      <p:sp>
        <p:nvSpPr>
          <p:cNvPr id="27" name="TextBox 19"/>
          <p:cNvSpPr txBox="1">
            <a:spLocks noChangeArrowheads="1"/>
          </p:cNvSpPr>
          <p:nvPr/>
        </p:nvSpPr>
        <p:spPr bwMode="auto">
          <a:xfrm>
            <a:off x="-14337" y="-8676"/>
            <a:ext cx="9158337" cy="461639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extLst/>
        </p:spPr>
        <p:txBody>
          <a:bodyPr wrap="square" lIns="91415" tIns="45707" rIns="91415" bIns="45707">
            <a:spAutoFit/>
          </a:bodyPr>
          <a:lstStyle>
            <a:defPPr>
              <a:defRPr lang="ru-RU"/>
            </a:defPPr>
            <a:lvl1pPr algn="ctr" eaLnBrk="1" hangingPunct="1">
              <a:defRPr b="0">
                <a:solidFill>
                  <a:schemeClr val="bg1"/>
                </a:solidFill>
                <a:latin typeface="Franklin Gothic Book" pitchFamily="34" charset="0"/>
              </a:defRPr>
            </a:lvl1pPr>
            <a:lvl2pPr marL="742950" indent="-285750" eaLnBrk="0" hangingPunct="0"/>
            <a:lvl3pPr marL="1143000" indent="-228600" eaLnBrk="0" hangingPunct="0"/>
            <a:lvl4pPr marL="1600200" indent="-228600" eaLnBrk="0" hangingPunct="0"/>
            <a:lvl5pPr marL="2057400" indent="-228600" eaLnBrk="0" hangingPunct="0"/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</a:lvl9pPr>
          </a:lstStyle>
          <a:p>
            <a:pPr algn="r"/>
            <a:r>
              <a:rPr lang="uk-UA" sz="2400" b="1" dirty="0" smtClean="0"/>
              <a:t>ПРО КАРТКУ</a:t>
            </a:r>
            <a:endParaRPr lang="ru-RU" sz="2400" b="1" dirty="0"/>
          </a:p>
        </p:txBody>
      </p:sp>
      <p:sp>
        <p:nvSpPr>
          <p:cNvPr id="12" name="AutoShape 8" descr="http://www.clker.com/cliparts/n/J/u/9/y/A/glossy-red-circle-icon-with-2.sv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3" name="AutoShape 10" descr="http://www.clker.com/cliparts/n/J/u/9/y/A/glossy-red-circle-icon-with-2.sv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" name="AutoShape 19" descr="http://www.clker.com/cliparts/0/g/k/s/w/B/glossy-red-circle-icon-with-1.sv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1274266" y="6634281"/>
            <a:ext cx="7869733" cy="107087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sz="800" b="1" dirty="0" smtClean="0">
                <a:solidFill>
                  <a:prstClr val="white"/>
                </a:solidFill>
                <a:latin typeface="Franklin Gothic Book" pitchFamily="34" charset="0"/>
              </a:rPr>
              <a:t>РОЗДРІБНИЙ БАНКІНГ</a:t>
            </a:r>
            <a:endParaRPr lang="ru-RU" sz="800" b="1" dirty="0">
              <a:solidFill>
                <a:prstClr val="white"/>
              </a:solidFill>
              <a:latin typeface="Franklin Gothic Book" pitchFamily="34" charset="0"/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357312" y="4221088"/>
            <a:ext cx="2510681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accent1">
                    <a:lumMod val="75000"/>
                  </a:schemeClr>
                </a:solidFill>
                <a:latin typeface="Franklin Gothic Book" panose="020B0503020102020204" pitchFamily="34" charset="0"/>
              </a:rPr>
              <a:t>MasterCard World Debit </a:t>
            </a:r>
            <a:endParaRPr lang="uk-UA" sz="2400" b="1" dirty="0" smtClean="0">
              <a:solidFill>
                <a:schemeClr val="accent1">
                  <a:lumMod val="75000"/>
                </a:schemeClr>
              </a:solidFill>
              <a:latin typeface="Franklin Gothic Book" panose="020B0503020102020204" pitchFamily="34" charset="0"/>
            </a:endParaRPr>
          </a:p>
          <a:p>
            <a:pPr algn="ctr"/>
            <a:r>
              <a:rPr lang="uk-UA" sz="2400" b="1" dirty="0" smtClean="0">
                <a:solidFill>
                  <a:schemeClr val="accent1">
                    <a:lumMod val="75000"/>
                  </a:schemeClr>
                </a:solidFill>
                <a:latin typeface="Franklin Gothic Book" panose="020B0503020102020204" pitchFamily="34" charset="0"/>
              </a:rPr>
              <a:t>з безконтактним чипом</a:t>
            </a:r>
            <a:endParaRPr lang="uk-UA" sz="2400" b="1" dirty="0">
              <a:solidFill>
                <a:schemeClr val="accent1">
                  <a:lumMod val="75000"/>
                </a:schemeClr>
              </a:solidFill>
              <a:latin typeface="Franklin Gothic Book" panose="020B0503020102020204" pitchFamily="34" charset="0"/>
            </a:endParaRPr>
          </a:p>
        </p:txBody>
      </p:sp>
      <p:sp>
        <p:nvSpPr>
          <p:cNvPr id="40" name="Прямоугольник 39"/>
          <p:cNvSpPr/>
          <p:nvPr/>
        </p:nvSpPr>
        <p:spPr>
          <a:xfrm>
            <a:off x="3239851" y="4080433"/>
            <a:ext cx="2736304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200" b="1" dirty="0">
                <a:solidFill>
                  <a:schemeClr val="accent1">
                    <a:lumMod val="75000"/>
                  </a:schemeClr>
                </a:solidFill>
                <a:latin typeface="Franklin Gothic Book" panose="020B0503020102020204" pitchFamily="34" charset="0"/>
              </a:rPr>
              <a:t>Вручається клієнту </a:t>
            </a:r>
            <a:endParaRPr lang="uk-UA" sz="2200" b="1" dirty="0" smtClean="0">
              <a:solidFill>
                <a:schemeClr val="accent1">
                  <a:lumMod val="75000"/>
                </a:schemeClr>
              </a:solidFill>
              <a:latin typeface="Franklin Gothic Book" panose="020B0503020102020204" pitchFamily="34" charset="0"/>
            </a:endParaRPr>
          </a:p>
          <a:p>
            <a:pPr algn="ctr"/>
            <a:r>
              <a:rPr lang="uk-UA" sz="2200" b="1" dirty="0" smtClean="0">
                <a:solidFill>
                  <a:schemeClr val="accent1">
                    <a:lumMod val="75000"/>
                  </a:schemeClr>
                </a:solidFill>
                <a:latin typeface="Franklin Gothic Book" panose="020B0503020102020204" pitchFamily="34" charset="0"/>
              </a:rPr>
              <a:t>в </a:t>
            </a:r>
            <a:r>
              <a:rPr lang="uk-UA" sz="2200" b="1" dirty="0">
                <a:solidFill>
                  <a:schemeClr val="accent1">
                    <a:lumMod val="75000"/>
                  </a:schemeClr>
                </a:solidFill>
                <a:latin typeface="Franklin Gothic Book" panose="020B0503020102020204" pitchFamily="34" charset="0"/>
              </a:rPr>
              <a:t>індивідуальній упаковці з футбольною тематикою</a:t>
            </a:r>
          </a:p>
        </p:txBody>
      </p:sp>
      <p:sp>
        <p:nvSpPr>
          <p:cNvPr id="42" name="Прямоугольник 41"/>
          <p:cNvSpPr/>
          <p:nvPr/>
        </p:nvSpPr>
        <p:spPr>
          <a:xfrm>
            <a:off x="6156173" y="3735425"/>
            <a:ext cx="2880321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200" b="1" dirty="0">
                <a:solidFill>
                  <a:schemeClr val="accent1">
                    <a:lumMod val="75000"/>
                  </a:schemeClr>
                </a:solidFill>
                <a:latin typeface="Franklin Gothic Book" panose="020B0503020102020204" pitchFamily="34" charset="0"/>
              </a:rPr>
              <a:t>Відкривається в рамках діючих тарифних планів як додаткової картки </a:t>
            </a:r>
          </a:p>
          <a:p>
            <a:pPr algn="ctr"/>
            <a:r>
              <a:rPr lang="uk-UA" sz="2200" b="1" dirty="0">
                <a:solidFill>
                  <a:schemeClr val="accent1">
                    <a:lumMod val="75000"/>
                  </a:schemeClr>
                </a:solidFill>
                <a:latin typeface="Franklin Gothic Book" panose="020B0503020102020204" pitchFamily="34" charset="0"/>
              </a:rPr>
              <a:t>(вартість випуску 350,00 грн.)</a:t>
            </a:r>
            <a:endParaRPr lang="ru-RU" sz="2200" b="1" dirty="0">
              <a:solidFill>
                <a:schemeClr val="accent1">
                  <a:lumMod val="75000"/>
                </a:schemeClr>
              </a:solidFill>
              <a:latin typeface="Franklin Gothic Book" panose="020B0503020102020204" pitchFamily="34" charset="0"/>
            </a:endParaRPr>
          </a:p>
        </p:txBody>
      </p:sp>
      <p:pic>
        <p:nvPicPr>
          <p:cNvPr id="4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878" y="670979"/>
            <a:ext cx="2100775" cy="13166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411760" y="670979"/>
            <a:ext cx="662473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800" dirty="0">
                <a:solidFill>
                  <a:schemeClr val="accent1">
                    <a:lumMod val="75000"/>
                  </a:schemeClr>
                </a:solidFill>
                <a:latin typeface="Franklin Gothic Book" panose="020B0503020102020204" pitchFamily="34" charset="0"/>
              </a:rPr>
              <a:t>Дозволяє отримати унікальні привілеї для шанувальників найпопулярнішого виду спорту – футболу</a:t>
            </a:r>
          </a:p>
        </p:txBody>
      </p:sp>
      <p:sp>
        <p:nvSpPr>
          <p:cNvPr id="46" name="Овал 45"/>
          <p:cNvSpPr/>
          <p:nvPr/>
        </p:nvSpPr>
        <p:spPr>
          <a:xfrm>
            <a:off x="3239851" y="3284984"/>
            <a:ext cx="2736304" cy="2736304"/>
          </a:xfrm>
          <a:prstGeom prst="ellipse">
            <a:avLst/>
          </a:prstGeom>
          <a:noFill/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Овал 46"/>
          <p:cNvSpPr/>
          <p:nvPr/>
        </p:nvSpPr>
        <p:spPr>
          <a:xfrm>
            <a:off x="6228182" y="3284984"/>
            <a:ext cx="2736304" cy="2736304"/>
          </a:xfrm>
          <a:prstGeom prst="ellipse">
            <a:avLst/>
          </a:prstGeom>
          <a:noFill/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Капля 4"/>
          <p:cNvSpPr/>
          <p:nvPr/>
        </p:nvSpPr>
        <p:spPr>
          <a:xfrm rot="8050498">
            <a:off x="1055854" y="2350955"/>
            <a:ext cx="1113599" cy="1080120"/>
          </a:xfrm>
          <a:prstGeom prst="teardrop">
            <a:avLst/>
          </a:prstGeom>
          <a:solidFill>
            <a:schemeClr val="bg1"/>
          </a:solidFill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098" name="Picture 2" descr="Похожее изображение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0518" y="2537200"/>
            <a:ext cx="675665" cy="675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9" name="Капля 48"/>
          <p:cNvSpPr/>
          <p:nvPr/>
        </p:nvSpPr>
        <p:spPr>
          <a:xfrm rot="8050498">
            <a:off x="4051204" y="2390756"/>
            <a:ext cx="1113599" cy="1080120"/>
          </a:xfrm>
          <a:prstGeom prst="teardrop">
            <a:avLst/>
          </a:prstGeom>
          <a:solidFill>
            <a:schemeClr val="bg1"/>
          </a:solidFill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/>
          <a:srcRect l="22342" t="15399" r="13122" b="21909"/>
          <a:stretch/>
        </p:blipFill>
        <p:spPr>
          <a:xfrm>
            <a:off x="4276944" y="2688777"/>
            <a:ext cx="662118" cy="536000"/>
          </a:xfrm>
          <a:prstGeom prst="rect">
            <a:avLst/>
          </a:prstGeom>
        </p:spPr>
      </p:pic>
      <p:sp>
        <p:nvSpPr>
          <p:cNvPr id="51" name="Капля 50"/>
          <p:cNvSpPr/>
          <p:nvPr/>
        </p:nvSpPr>
        <p:spPr>
          <a:xfrm rot="8050498">
            <a:off x="7045853" y="2401285"/>
            <a:ext cx="1113599" cy="1080120"/>
          </a:xfrm>
          <a:prstGeom prst="teardrop">
            <a:avLst/>
          </a:prstGeom>
          <a:solidFill>
            <a:schemeClr val="bg1"/>
          </a:solidFill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104" name="Picture 8" descr="Картинки по запросу допкарта"/>
          <p:cNvPicPr>
            <a:picLocks noChangeAspect="1" noChangeArrowheads="1"/>
          </p:cNvPicPr>
          <p:nvPr/>
        </p:nvPicPr>
        <p:blipFill>
          <a:blip r:embed="rId6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296" y="2662338"/>
            <a:ext cx="720080" cy="5393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16555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5496" y="6516933"/>
            <a:ext cx="1224136" cy="29644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716016" y="6597932"/>
            <a:ext cx="360040" cy="21544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uk-UA" sz="800" b="1" dirty="0" smtClean="0">
                <a:solidFill>
                  <a:schemeClr val="bg1"/>
                </a:solidFill>
                <a:latin typeface="Franklin Gothic Book" pitchFamily="34" charset="0"/>
              </a:rPr>
              <a:t>3</a:t>
            </a:r>
            <a:endParaRPr lang="ru-RU" sz="800" b="1" dirty="0">
              <a:solidFill>
                <a:schemeClr val="bg1"/>
              </a:solidFill>
              <a:latin typeface="Franklin Gothic Book" pitchFamily="34" charset="0"/>
            </a:endParaRPr>
          </a:p>
        </p:txBody>
      </p:sp>
      <p:sp>
        <p:nvSpPr>
          <p:cNvPr id="27" name="TextBox 19"/>
          <p:cNvSpPr txBox="1">
            <a:spLocks noChangeArrowheads="1"/>
          </p:cNvSpPr>
          <p:nvPr/>
        </p:nvSpPr>
        <p:spPr bwMode="auto">
          <a:xfrm>
            <a:off x="-14337" y="-8676"/>
            <a:ext cx="9158337" cy="461639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extLst/>
        </p:spPr>
        <p:txBody>
          <a:bodyPr wrap="square" lIns="91415" tIns="45707" rIns="91415" bIns="45707">
            <a:spAutoFit/>
          </a:bodyPr>
          <a:lstStyle>
            <a:defPPr>
              <a:defRPr lang="ru-RU"/>
            </a:defPPr>
            <a:lvl1pPr algn="ctr" eaLnBrk="1" hangingPunct="1">
              <a:defRPr b="0">
                <a:solidFill>
                  <a:schemeClr val="bg1"/>
                </a:solidFill>
                <a:latin typeface="Franklin Gothic Book" pitchFamily="34" charset="0"/>
              </a:defRPr>
            </a:lvl1pPr>
            <a:lvl2pPr marL="742950" indent="-285750" eaLnBrk="0" hangingPunct="0"/>
            <a:lvl3pPr marL="1143000" indent="-228600" eaLnBrk="0" hangingPunct="0"/>
            <a:lvl4pPr marL="1600200" indent="-228600" eaLnBrk="0" hangingPunct="0"/>
            <a:lvl5pPr marL="2057400" indent="-228600" eaLnBrk="0" hangingPunct="0"/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</a:lvl9pPr>
          </a:lstStyle>
          <a:p>
            <a:pPr algn="r"/>
            <a:r>
              <a:rPr lang="uk-UA" sz="2400" b="1" dirty="0" smtClean="0"/>
              <a:t>ЕКСКЛЮЗИВНИЙ ФУНКЦІОНАЛ КАРТКИ</a:t>
            </a:r>
            <a:endParaRPr lang="ru-RU" sz="2400" b="1" dirty="0"/>
          </a:p>
        </p:txBody>
      </p:sp>
      <p:sp>
        <p:nvSpPr>
          <p:cNvPr id="12" name="AutoShape 8" descr="http://www.clker.com/cliparts/n/J/u/9/y/A/glossy-red-circle-icon-with-2.sv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3" name="AutoShape 10" descr="http://www.clker.com/cliparts/n/J/u/9/y/A/glossy-red-circle-icon-with-2.sv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" name="AutoShape 19" descr="http://www.clker.com/cliparts/0/g/k/s/w/B/glossy-red-circle-icon-with-1.sv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1274266" y="6634281"/>
            <a:ext cx="7869733" cy="107087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sz="800" b="1" dirty="0" smtClean="0">
                <a:solidFill>
                  <a:prstClr val="white"/>
                </a:solidFill>
                <a:latin typeface="Franklin Gothic Book" pitchFamily="34" charset="0"/>
              </a:rPr>
              <a:t>РОЗДРІБНИЙ БАНКІНГ</a:t>
            </a:r>
            <a:endParaRPr lang="ru-RU" sz="800" b="1" dirty="0">
              <a:solidFill>
                <a:prstClr val="white"/>
              </a:solidFill>
              <a:latin typeface="Franklin Gothic Book" pitchFamily="34" charset="0"/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290336" y="1048626"/>
            <a:ext cx="2697488" cy="1615018"/>
          </a:xfrm>
          <a:prstGeom prst="roundRect">
            <a:avLst>
              <a:gd name="adj" fmla="val 9395"/>
            </a:avLst>
          </a:prstGeom>
          <a:solidFill>
            <a:schemeClr val="bg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Скругленный прямоугольник 31"/>
          <p:cNvSpPr/>
          <p:nvPr/>
        </p:nvSpPr>
        <p:spPr>
          <a:xfrm>
            <a:off x="3230349" y="1052736"/>
            <a:ext cx="2697705" cy="1615018"/>
          </a:xfrm>
          <a:prstGeom prst="roundRect">
            <a:avLst>
              <a:gd name="adj" fmla="val 9395"/>
            </a:avLst>
          </a:prstGeom>
          <a:solidFill>
            <a:schemeClr val="bg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Скругленный прямоугольник 32"/>
          <p:cNvSpPr/>
          <p:nvPr/>
        </p:nvSpPr>
        <p:spPr>
          <a:xfrm>
            <a:off x="6170580" y="1046574"/>
            <a:ext cx="2697705" cy="1615018"/>
          </a:xfrm>
          <a:prstGeom prst="roundRect">
            <a:avLst>
              <a:gd name="adj" fmla="val 8875"/>
            </a:avLst>
          </a:prstGeom>
          <a:solidFill>
            <a:schemeClr val="bg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Скругленный прямоугольник 34"/>
          <p:cNvSpPr/>
          <p:nvPr/>
        </p:nvSpPr>
        <p:spPr>
          <a:xfrm>
            <a:off x="1475656" y="3674295"/>
            <a:ext cx="2697708" cy="1615018"/>
          </a:xfrm>
          <a:prstGeom prst="roundRect">
            <a:avLst>
              <a:gd name="adj" fmla="val 8875"/>
            </a:avLst>
          </a:prstGeom>
          <a:solidFill>
            <a:schemeClr val="bg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Скругленный прямоугольник 35"/>
          <p:cNvSpPr/>
          <p:nvPr/>
        </p:nvSpPr>
        <p:spPr>
          <a:xfrm>
            <a:off x="5076056" y="3674295"/>
            <a:ext cx="2698173" cy="1615018"/>
          </a:xfrm>
          <a:prstGeom prst="roundRect">
            <a:avLst>
              <a:gd name="adj" fmla="val 8875"/>
            </a:avLst>
          </a:prstGeom>
          <a:solidFill>
            <a:schemeClr val="bg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307974" y="1100961"/>
            <a:ext cx="2679849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uk-UA" sz="1600" b="1" dirty="0" smtClean="0">
                <a:solidFill>
                  <a:schemeClr val="accent1">
                    <a:lumMod val="75000"/>
                  </a:schemeClr>
                </a:solidFill>
                <a:latin typeface="Franklin Gothic Book" panose="020B0503020102020204" pitchFamily="34" charset="0"/>
                <a:cs typeface="Times New Roman" pitchFamily="18" charset="0"/>
              </a:rPr>
              <a:t>знижка на квитки матчів Національної збірної </a:t>
            </a:r>
            <a:endParaRPr lang="en-US" sz="1600" b="1" dirty="0" smtClean="0">
              <a:solidFill>
                <a:schemeClr val="accent1">
                  <a:lumMod val="75000"/>
                </a:schemeClr>
              </a:solidFill>
              <a:latin typeface="Franklin Gothic Book" panose="020B0503020102020204" pitchFamily="34" charset="0"/>
              <a:cs typeface="Times New Roman" pitchFamily="18" charset="0"/>
            </a:endParaRPr>
          </a:p>
          <a:p>
            <a:pPr algn="r"/>
            <a:r>
              <a:rPr lang="uk-UA" sz="1400" dirty="0" smtClean="0">
                <a:solidFill>
                  <a:schemeClr val="accent1">
                    <a:lumMod val="75000"/>
                  </a:schemeClr>
                </a:solidFill>
                <a:latin typeface="Franklin Gothic Book" panose="020B0503020102020204" pitchFamily="34" charset="0"/>
                <a:cs typeface="Times New Roman" pitchFamily="18" charset="0"/>
              </a:rPr>
              <a:t>з футболу при розрахунку карткою через інтернет-портал </a:t>
            </a:r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  <a:latin typeface="Franklin Gothic Book" panose="020B0503020102020204" pitchFamily="34" charset="0"/>
                <a:cs typeface="Times New Roman" pitchFamily="18" charset="0"/>
              </a:rPr>
              <a:t>e</a:t>
            </a:r>
            <a:r>
              <a:rPr lang="uk-UA" sz="1400" dirty="0" smtClean="0">
                <a:solidFill>
                  <a:schemeClr val="accent1">
                    <a:lumMod val="75000"/>
                  </a:schemeClr>
                </a:solidFill>
                <a:latin typeface="Franklin Gothic Book" panose="020B0503020102020204" pitchFamily="34" charset="0"/>
                <a:cs typeface="Times New Roman" pitchFamily="18" charset="0"/>
              </a:rPr>
              <a:t>-</a:t>
            </a:r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  <a:latin typeface="Franklin Gothic Book" panose="020B0503020102020204" pitchFamily="34" charset="0"/>
                <a:cs typeface="Times New Roman" pitchFamily="18" charset="0"/>
              </a:rPr>
              <a:t>sport.</a:t>
            </a:r>
          </a:p>
          <a:p>
            <a:pPr algn="r"/>
            <a:r>
              <a:rPr lang="uk-UA" sz="1400" dirty="0" smtClean="0">
                <a:solidFill>
                  <a:schemeClr val="accent1">
                    <a:lumMod val="75000"/>
                  </a:schemeClr>
                </a:solidFill>
                <a:latin typeface="Franklin Gothic Book" panose="020B0503020102020204" pitchFamily="34" charset="0"/>
                <a:cs typeface="Times New Roman" pitchFamily="18" charset="0"/>
              </a:rPr>
              <a:t>Розмір знижки </a:t>
            </a:r>
            <a:endParaRPr lang="en-US" sz="1400" dirty="0">
              <a:solidFill>
                <a:schemeClr val="accent1">
                  <a:lumMod val="75000"/>
                </a:schemeClr>
              </a:solidFill>
              <a:latin typeface="Franklin Gothic Book" panose="020B0503020102020204" pitchFamily="34" charset="0"/>
              <a:cs typeface="Times New Roman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3230348" y="1107122"/>
            <a:ext cx="2697706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uk-UA" sz="1600" b="1" dirty="0">
                <a:solidFill>
                  <a:schemeClr val="accent1">
                    <a:lumMod val="75000"/>
                  </a:schemeClr>
                </a:solidFill>
                <a:latin typeface="Franklin Gothic Book" panose="020B0503020102020204" pitchFamily="34" charset="0"/>
                <a:cs typeface="Times New Roman" pitchFamily="18" charset="0"/>
              </a:rPr>
              <a:t>першочергове право придбання квитків на матчі Національної збірної </a:t>
            </a:r>
            <a:endParaRPr lang="en-US" sz="1600" b="1" dirty="0" smtClean="0">
              <a:solidFill>
                <a:schemeClr val="accent1">
                  <a:lumMod val="75000"/>
                </a:schemeClr>
              </a:solidFill>
              <a:latin typeface="Franklin Gothic Book" panose="020B0503020102020204" pitchFamily="34" charset="0"/>
              <a:cs typeface="Times New Roman" pitchFamily="18" charset="0"/>
            </a:endParaRPr>
          </a:p>
          <a:p>
            <a:pPr algn="r"/>
            <a:r>
              <a:rPr lang="uk-UA" sz="1400" dirty="0" smtClean="0">
                <a:solidFill>
                  <a:schemeClr val="accent1">
                    <a:lumMod val="75000"/>
                  </a:schemeClr>
                </a:solidFill>
                <a:latin typeface="Franklin Gothic Book" panose="020B0503020102020204" pitchFamily="34" charset="0"/>
                <a:cs typeface="Times New Roman" pitchFamily="18" charset="0"/>
              </a:rPr>
              <a:t>з </a:t>
            </a:r>
            <a:r>
              <a:rPr lang="uk-UA" sz="1400" dirty="0">
                <a:solidFill>
                  <a:schemeClr val="accent1">
                    <a:lumMod val="75000"/>
                  </a:schemeClr>
                </a:solidFill>
                <a:latin typeface="Franklin Gothic Book" panose="020B0503020102020204" pitchFamily="34" charset="0"/>
                <a:cs typeface="Times New Roman" pitchFamily="18" charset="0"/>
              </a:rPr>
              <a:t>футболу </a:t>
            </a:r>
            <a:r>
              <a:rPr lang="uk-UA" sz="1400" dirty="0" smtClean="0">
                <a:solidFill>
                  <a:schemeClr val="accent1">
                    <a:lumMod val="75000"/>
                  </a:schemeClr>
                </a:solidFill>
                <a:latin typeface="Franklin Gothic Book" panose="020B0503020102020204" pitchFamily="34" charset="0"/>
                <a:cs typeface="Times New Roman" pitchFamily="18" charset="0"/>
              </a:rPr>
              <a:t>через </a:t>
            </a:r>
            <a:r>
              <a:rPr lang="uk-UA" sz="1400" dirty="0">
                <a:solidFill>
                  <a:schemeClr val="accent1">
                    <a:lumMod val="75000"/>
                  </a:schemeClr>
                </a:solidFill>
                <a:latin typeface="Franklin Gothic Book" panose="020B0503020102020204" pitchFamily="34" charset="0"/>
                <a:cs typeface="Times New Roman" pitchFamily="18" charset="0"/>
              </a:rPr>
              <a:t>інтернет-портал </a:t>
            </a:r>
            <a:r>
              <a:rPr lang="en-US" sz="1400" dirty="0">
                <a:solidFill>
                  <a:schemeClr val="accent1">
                    <a:lumMod val="75000"/>
                  </a:schemeClr>
                </a:solidFill>
                <a:latin typeface="Franklin Gothic Book" panose="020B0503020102020204" pitchFamily="34" charset="0"/>
                <a:cs typeface="Times New Roman" pitchFamily="18" charset="0"/>
              </a:rPr>
              <a:t>e</a:t>
            </a:r>
            <a:r>
              <a:rPr lang="uk-UA" sz="1400" dirty="0">
                <a:solidFill>
                  <a:schemeClr val="accent1">
                    <a:lumMod val="75000"/>
                  </a:schemeClr>
                </a:solidFill>
                <a:latin typeface="Franklin Gothic Book" panose="020B0503020102020204" pitchFamily="34" charset="0"/>
                <a:cs typeface="Times New Roman" pitchFamily="18" charset="0"/>
              </a:rPr>
              <a:t>-</a:t>
            </a:r>
            <a:r>
              <a:rPr lang="en-US" sz="1400" dirty="0">
                <a:solidFill>
                  <a:schemeClr val="accent1">
                    <a:lumMod val="75000"/>
                  </a:schemeClr>
                </a:solidFill>
                <a:latin typeface="Franklin Gothic Book" panose="020B0503020102020204" pitchFamily="34" charset="0"/>
                <a:cs typeface="Times New Roman" pitchFamily="18" charset="0"/>
              </a:rPr>
              <a:t>sport</a:t>
            </a:r>
            <a:endParaRPr lang="uk-UA" sz="1400" b="1" dirty="0">
              <a:solidFill>
                <a:schemeClr val="accent1">
                  <a:lumMod val="75000"/>
                </a:schemeClr>
              </a:solidFill>
              <a:latin typeface="Franklin Gothic Book" panose="020B0503020102020204" pitchFamily="34" charset="0"/>
              <a:cs typeface="Times New Roman" pitchFamily="18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6170578" y="1081769"/>
            <a:ext cx="2697707" cy="12311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uk-UA" sz="1600" b="1" dirty="0">
                <a:solidFill>
                  <a:schemeClr val="accent1">
                    <a:lumMod val="75000"/>
                  </a:schemeClr>
                </a:solidFill>
                <a:latin typeface="Franklin Gothic Book" panose="020B0503020102020204" pitchFamily="34" charset="0"/>
                <a:cs typeface="Times New Roman" pitchFamily="18" charset="0"/>
              </a:rPr>
              <a:t>першочергове право на придбання місця </a:t>
            </a:r>
            <a:endParaRPr lang="en-US" sz="1600" b="1" dirty="0" smtClean="0">
              <a:solidFill>
                <a:schemeClr val="accent1">
                  <a:lumMod val="75000"/>
                </a:schemeClr>
              </a:solidFill>
              <a:latin typeface="Franklin Gothic Book" panose="020B0503020102020204" pitchFamily="34" charset="0"/>
              <a:cs typeface="Times New Roman" pitchFamily="18" charset="0"/>
            </a:endParaRPr>
          </a:p>
          <a:p>
            <a:pPr algn="r"/>
            <a:r>
              <a:rPr lang="uk-UA" sz="1400" dirty="0" smtClean="0">
                <a:solidFill>
                  <a:schemeClr val="accent1">
                    <a:lumMod val="75000"/>
                  </a:schemeClr>
                </a:solidFill>
                <a:latin typeface="Franklin Gothic Book" panose="020B0503020102020204" pitchFamily="34" charset="0"/>
                <a:cs typeface="Times New Roman" pitchFamily="18" charset="0"/>
              </a:rPr>
              <a:t>для </a:t>
            </a:r>
            <a:r>
              <a:rPr lang="uk-UA" sz="1400" dirty="0">
                <a:solidFill>
                  <a:schemeClr val="accent1">
                    <a:lumMod val="75000"/>
                  </a:schemeClr>
                </a:solidFill>
                <a:latin typeface="Franklin Gothic Book" panose="020B0503020102020204" pitchFamily="34" charset="0"/>
                <a:cs typeface="Times New Roman" pitchFamily="18" charset="0"/>
              </a:rPr>
              <a:t>паркування автомобіля в паркінгу Троїцький в день матчу через інтернет-портал </a:t>
            </a:r>
            <a:r>
              <a:rPr lang="en-US" sz="1400" dirty="0">
                <a:solidFill>
                  <a:schemeClr val="accent1">
                    <a:lumMod val="75000"/>
                  </a:schemeClr>
                </a:solidFill>
                <a:latin typeface="Franklin Gothic Book" panose="020B0503020102020204" pitchFamily="34" charset="0"/>
                <a:cs typeface="Times New Roman" pitchFamily="18" charset="0"/>
              </a:rPr>
              <a:t>e</a:t>
            </a:r>
            <a:r>
              <a:rPr lang="uk-UA" sz="1400" dirty="0">
                <a:solidFill>
                  <a:schemeClr val="accent1">
                    <a:lumMod val="75000"/>
                  </a:schemeClr>
                </a:solidFill>
                <a:latin typeface="Franklin Gothic Book" panose="020B0503020102020204" pitchFamily="34" charset="0"/>
                <a:cs typeface="Times New Roman" pitchFamily="18" charset="0"/>
              </a:rPr>
              <a:t>-</a:t>
            </a:r>
            <a:r>
              <a:rPr lang="en-US" sz="1400" dirty="0">
                <a:solidFill>
                  <a:schemeClr val="accent1">
                    <a:lumMod val="75000"/>
                  </a:schemeClr>
                </a:solidFill>
                <a:latin typeface="Franklin Gothic Book" panose="020B0503020102020204" pitchFamily="34" charset="0"/>
                <a:cs typeface="Times New Roman" pitchFamily="18" charset="0"/>
              </a:rPr>
              <a:t>sport</a:t>
            </a:r>
            <a:endParaRPr lang="uk-UA" sz="1400" dirty="0">
              <a:solidFill>
                <a:schemeClr val="accent1">
                  <a:lumMod val="75000"/>
                </a:schemeClr>
              </a:solidFill>
              <a:latin typeface="Franklin Gothic Book" panose="020B0503020102020204" pitchFamily="34" charset="0"/>
              <a:cs typeface="Times New Roman" pitchFamily="18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1417028" y="3861047"/>
            <a:ext cx="269770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uk-UA" sz="1600" b="1" dirty="0">
                <a:solidFill>
                  <a:schemeClr val="accent1">
                    <a:lumMod val="75000"/>
                  </a:schemeClr>
                </a:solidFill>
                <a:latin typeface="Franklin Gothic Book" panose="020B0503020102020204" pitchFamily="34" charset="0"/>
                <a:cs typeface="Times New Roman" pitchFamily="18" charset="0"/>
              </a:rPr>
              <a:t>VIP-прохід через турнікети на НСК Олімпійський </a:t>
            </a:r>
            <a:r>
              <a:rPr lang="uk-UA" sz="1400" dirty="0">
                <a:solidFill>
                  <a:schemeClr val="accent1">
                    <a:lumMod val="75000"/>
                  </a:schemeClr>
                </a:solidFill>
                <a:latin typeface="Franklin Gothic Book" panose="020B0503020102020204" pitchFamily="34" charset="0"/>
                <a:cs typeface="Times New Roman" pitchFamily="18" charset="0"/>
              </a:rPr>
              <a:t>в день матчу Національної збірної з футболу</a:t>
            </a:r>
          </a:p>
        </p:txBody>
      </p:sp>
      <p:sp>
        <p:nvSpPr>
          <p:cNvPr id="28" name="Прямоугольник 27"/>
          <p:cNvSpPr/>
          <p:nvPr/>
        </p:nvSpPr>
        <p:spPr>
          <a:xfrm>
            <a:off x="5076056" y="3872620"/>
            <a:ext cx="271597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uk-UA" sz="1600" b="1" dirty="0">
                <a:solidFill>
                  <a:schemeClr val="accent1">
                    <a:lumMod val="75000"/>
                  </a:schemeClr>
                </a:solidFill>
                <a:latin typeface="Franklin Gothic Book" panose="020B0503020102020204" pitchFamily="34" charset="0"/>
                <a:cs typeface="Times New Roman" pitchFamily="18" charset="0"/>
              </a:rPr>
              <a:t>участь в акціях, кампаніях для клієнтів – </a:t>
            </a:r>
            <a:r>
              <a:rPr lang="uk-UA" sz="1400" dirty="0">
                <a:solidFill>
                  <a:schemeClr val="accent1">
                    <a:lumMod val="75000"/>
                  </a:schemeClr>
                </a:solidFill>
                <a:latin typeface="Franklin Gothic Book" panose="020B0503020102020204" pitchFamily="34" charset="0"/>
                <a:cs typeface="Times New Roman" pitchFamily="18" charset="0"/>
              </a:rPr>
              <a:t>власників Картки вболівальника </a:t>
            </a:r>
            <a:endParaRPr lang="en-US" sz="1400" dirty="0" smtClean="0">
              <a:solidFill>
                <a:schemeClr val="accent1">
                  <a:lumMod val="75000"/>
                </a:schemeClr>
              </a:solidFill>
              <a:latin typeface="Franklin Gothic Book" panose="020B0503020102020204" pitchFamily="34" charset="0"/>
              <a:cs typeface="Times New Roman" pitchFamily="18" charset="0"/>
            </a:endParaRPr>
          </a:p>
          <a:p>
            <a:pPr algn="r"/>
            <a:r>
              <a:rPr lang="uk-UA" sz="1400" dirty="0" smtClean="0">
                <a:solidFill>
                  <a:schemeClr val="accent1">
                    <a:lumMod val="75000"/>
                  </a:schemeClr>
                </a:solidFill>
                <a:latin typeface="Franklin Gothic Book" panose="020B0503020102020204" pitchFamily="34" charset="0"/>
                <a:cs typeface="Times New Roman" pitchFamily="18" charset="0"/>
              </a:rPr>
              <a:t>від </a:t>
            </a:r>
            <a:r>
              <a:rPr lang="uk-UA" sz="1400" dirty="0">
                <a:solidFill>
                  <a:schemeClr val="accent1">
                    <a:lumMod val="75000"/>
                  </a:schemeClr>
                </a:solidFill>
                <a:latin typeface="Franklin Gothic Book" panose="020B0503020102020204" pitchFamily="34" charset="0"/>
                <a:cs typeface="Times New Roman" pitchFamily="18" charset="0"/>
              </a:rPr>
              <a:t>АБ «УКРГАЗБАНК»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0047" y="2366824"/>
            <a:ext cx="867927" cy="58953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38100">
            <a:solidFill>
              <a:schemeClr val="accent1">
                <a:lumMod val="75000"/>
              </a:schemeClr>
            </a:solidFill>
          </a:ln>
          <a:effectLst/>
        </p:spPr>
      </p:pic>
      <p:pic>
        <p:nvPicPr>
          <p:cNvPr id="5124" name="Picture 4" descr="Картинки по запросу без очереди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2347375"/>
            <a:ext cx="936104" cy="60291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38100">
            <a:solidFill>
              <a:schemeClr val="accent1">
                <a:lumMod val="75000"/>
              </a:schemeClr>
            </a:solidFill>
          </a:ln>
          <a:effectLst/>
          <a:extLst/>
        </p:spPr>
      </p:pic>
      <p:pic>
        <p:nvPicPr>
          <p:cNvPr id="5126" name="Picture 6" descr="Картинки по запросу паркинг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780"/>
          <a:stretch/>
        </p:blipFill>
        <p:spPr bwMode="auto">
          <a:xfrm>
            <a:off x="6364311" y="2325095"/>
            <a:ext cx="943993" cy="63003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38100">
            <a:solidFill>
              <a:schemeClr val="accent1">
                <a:lumMod val="75000"/>
              </a:schemeClr>
            </a:solidFill>
          </a:ln>
          <a:effectLst/>
          <a:extLst/>
        </p:spPr>
      </p:pic>
      <p:pic>
        <p:nvPicPr>
          <p:cNvPr id="5130" name="Picture 10" descr="Картинки по запросу проход через турникет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9080" y="5059303"/>
            <a:ext cx="939067" cy="59129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38100">
            <a:solidFill>
              <a:schemeClr val="accent1">
                <a:lumMod val="75000"/>
              </a:schemeClr>
            </a:solidFill>
          </a:ln>
          <a:effectLst/>
          <a:extLst/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202620" y="5063261"/>
            <a:ext cx="942394" cy="58733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38100">
            <a:solidFill>
              <a:schemeClr val="accent1">
                <a:lumMod val="75000"/>
              </a:schemeClr>
            </a:solidFill>
          </a:ln>
          <a:effectLst/>
        </p:spPr>
      </p:pic>
    </p:spTree>
    <p:extLst>
      <p:ext uri="{BB962C8B-B14F-4D97-AF65-F5344CB8AC3E}">
        <p14:creationId xmlns:p14="http://schemas.microsoft.com/office/powerpoint/2010/main" val="3630527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5496" y="6516933"/>
            <a:ext cx="1224136" cy="29644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716016" y="6597932"/>
            <a:ext cx="360040" cy="21544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uk-UA" sz="800" b="1" dirty="0" smtClean="0">
                <a:solidFill>
                  <a:schemeClr val="bg1"/>
                </a:solidFill>
                <a:latin typeface="Franklin Gothic Book" pitchFamily="34" charset="0"/>
              </a:rPr>
              <a:t>3</a:t>
            </a:r>
            <a:endParaRPr lang="ru-RU" sz="800" b="1" dirty="0">
              <a:solidFill>
                <a:schemeClr val="bg1"/>
              </a:solidFill>
              <a:latin typeface="Franklin Gothic Book" pitchFamily="34" charset="0"/>
            </a:endParaRPr>
          </a:p>
        </p:txBody>
      </p:sp>
      <p:sp>
        <p:nvSpPr>
          <p:cNvPr id="27" name="TextBox 19"/>
          <p:cNvSpPr txBox="1">
            <a:spLocks noChangeArrowheads="1"/>
          </p:cNvSpPr>
          <p:nvPr/>
        </p:nvSpPr>
        <p:spPr bwMode="auto">
          <a:xfrm>
            <a:off x="-14337" y="-8676"/>
            <a:ext cx="9158337" cy="461639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extLst/>
        </p:spPr>
        <p:txBody>
          <a:bodyPr wrap="square" lIns="91415" tIns="45707" rIns="91415" bIns="45707">
            <a:spAutoFit/>
          </a:bodyPr>
          <a:lstStyle>
            <a:defPPr>
              <a:defRPr lang="ru-RU"/>
            </a:defPPr>
            <a:lvl1pPr algn="ctr" eaLnBrk="1" hangingPunct="1">
              <a:defRPr b="0">
                <a:solidFill>
                  <a:schemeClr val="bg1"/>
                </a:solidFill>
                <a:latin typeface="Franklin Gothic Book" pitchFamily="34" charset="0"/>
              </a:defRPr>
            </a:lvl1pPr>
            <a:lvl2pPr marL="742950" indent="-285750" eaLnBrk="0" hangingPunct="0"/>
            <a:lvl3pPr marL="1143000" indent="-228600" eaLnBrk="0" hangingPunct="0"/>
            <a:lvl4pPr marL="1600200" indent="-228600" eaLnBrk="0" hangingPunct="0"/>
            <a:lvl5pPr marL="2057400" indent="-228600" eaLnBrk="0" hangingPunct="0"/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</a:lvl9pPr>
          </a:lstStyle>
          <a:p>
            <a:pPr algn="r"/>
            <a:r>
              <a:rPr lang="uk-UA" sz="2400" b="1" dirty="0" smtClean="0"/>
              <a:t>ЕКСКЛЮЗИВНИЙ ФУНКЦІОНАЛ КАРТКИ</a:t>
            </a:r>
            <a:endParaRPr lang="ru-RU" sz="2400" b="1" dirty="0"/>
          </a:p>
        </p:txBody>
      </p:sp>
      <p:sp>
        <p:nvSpPr>
          <p:cNvPr id="12" name="AutoShape 8" descr="http://www.clker.com/cliparts/n/J/u/9/y/A/glossy-red-circle-icon-with-2.sv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3" name="AutoShape 10" descr="http://www.clker.com/cliparts/n/J/u/9/y/A/glossy-red-circle-icon-with-2.sv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" name="AutoShape 19" descr="http://www.clker.com/cliparts/0/g/k/s/w/B/glossy-red-circle-icon-with-1.sv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1274266" y="6634281"/>
            <a:ext cx="7869733" cy="107087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sz="800" b="1" dirty="0" smtClean="0">
                <a:solidFill>
                  <a:prstClr val="white"/>
                </a:solidFill>
                <a:latin typeface="Franklin Gothic Book" pitchFamily="34" charset="0"/>
              </a:rPr>
              <a:t>РОЗДРІБНИЙ БАНКІНГ</a:t>
            </a:r>
            <a:endParaRPr lang="ru-RU" sz="800" b="1" dirty="0">
              <a:solidFill>
                <a:prstClr val="white"/>
              </a:solidFill>
              <a:latin typeface="Franklin Gothic Book" pitchFamily="34" charset="0"/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284511" y="640227"/>
            <a:ext cx="2697488" cy="1615018"/>
          </a:xfrm>
          <a:prstGeom prst="roundRect">
            <a:avLst>
              <a:gd name="adj" fmla="val 9395"/>
            </a:avLst>
          </a:prstGeom>
          <a:solidFill>
            <a:schemeClr val="bg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307974" y="724461"/>
            <a:ext cx="2679849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uk-UA" sz="1600" b="1" dirty="0" smtClean="0">
                <a:solidFill>
                  <a:schemeClr val="accent1">
                    <a:lumMod val="75000"/>
                  </a:schemeClr>
                </a:solidFill>
                <a:latin typeface="Franklin Gothic Book" panose="020B0503020102020204" pitchFamily="34" charset="0"/>
                <a:cs typeface="Times New Roman" pitchFamily="18" charset="0"/>
              </a:rPr>
              <a:t>знижка на квитки матчів Національної збірної </a:t>
            </a:r>
            <a:endParaRPr lang="en-US" sz="1600" b="1" dirty="0" smtClean="0">
              <a:solidFill>
                <a:schemeClr val="accent1">
                  <a:lumMod val="75000"/>
                </a:schemeClr>
              </a:solidFill>
              <a:latin typeface="Franklin Gothic Book" panose="020B0503020102020204" pitchFamily="34" charset="0"/>
              <a:cs typeface="Times New Roman" pitchFamily="18" charset="0"/>
            </a:endParaRPr>
          </a:p>
          <a:p>
            <a:pPr algn="r"/>
            <a:r>
              <a:rPr lang="uk-UA" sz="1400" dirty="0" smtClean="0">
                <a:solidFill>
                  <a:schemeClr val="accent1">
                    <a:lumMod val="75000"/>
                  </a:schemeClr>
                </a:solidFill>
                <a:latin typeface="Franklin Gothic Book" panose="020B0503020102020204" pitchFamily="34" charset="0"/>
                <a:cs typeface="Times New Roman" pitchFamily="18" charset="0"/>
              </a:rPr>
              <a:t>з футболу при розрахунку карткою через інтернет-портал </a:t>
            </a:r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  <a:latin typeface="Franklin Gothic Book" panose="020B0503020102020204" pitchFamily="34" charset="0"/>
                <a:cs typeface="Times New Roman" pitchFamily="18" charset="0"/>
              </a:rPr>
              <a:t>e</a:t>
            </a:r>
            <a:r>
              <a:rPr lang="uk-UA" sz="1400" dirty="0" smtClean="0">
                <a:solidFill>
                  <a:schemeClr val="accent1">
                    <a:lumMod val="75000"/>
                  </a:schemeClr>
                </a:solidFill>
                <a:latin typeface="Franklin Gothic Book" panose="020B0503020102020204" pitchFamily="34" charset="0"/>
                <a:cs typeface="Times New Roman" pitchFamily="18" charset="0"/>
              </a:rPr>
              <a:t>-</a:t>
            </a:r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  <a:latin typeface="Franklin Gothic Book" panose="020B0503020102020204" pitchFamily="34" charset="0"/>
                <a:cs typeface="Times New Roman" pitchFamily="18" charset="0"/>
              </a:rPr>
              <a:t>sport.</a:t>
            </a:r>
          </a:p>
          <a:p>
            <a:pPr algn="r"/>
            <a:r>
              <a:rPr lang="uk-UA" sz="1400" dirty="0" smtClean="0">
                <a:solidFill>
                  <a:schemeClr val="accent1">
                    <a:lumMod val="75000"/>
                  </a:schemeClr>
                </a:solidFill>
                <a:latin typeface="Franklin Gothic Book" panose="020B0503020102020204" pitchFamily="34" charset="0"/>
                <a:cs typeface="Times New Roman" pitchFamily="18" charset="0"/>
              </a:rPr>
              <a:t>Розмір знижки </a:t>
            </a:r>
            <a:endParaRPr lang="en-US" sz="1400" dirty="0">
              <a:solidFill>
                <a:schemeClr val="accent1">
                  <a:lumMod val="75000"/>
                </a:schemeClr>
              </a:solidFill>
              <a:latin typeface="Franklin Gothic Book" panose="020B0503020102020204" pitchFamily="34" charset="0"/>
              <a:cs typeface="Times New Roman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4078" y="1986345"/>
            <a:ext cx="867927" cy="58953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38100">
            <a:solidFill>
              <a:schemeClr val="accent1">
                <a:lumMod val="75000"/>
              </a:schemeClr>
            </a:solidFill>
          </a:ln>
          <a:effectLst/>
        </p:spPr>
      </p:pic>
      <p:sp>
        <p:nvSpPr>
          <p:cNvPr id="30" name="Прямоугольник 29"/>
          <p:cNvSpPr/>
          <p:nvPr/>
        </p:nvSpPr>
        <p:spPr>
          <a:xfrm>
            <a:off x="3110515" y="909127"/>
            <a:ext cx="554461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1600" dirty="0" smtClean="0">
                <a:solidFill>
                  <a:schemeClr val="accent1">
                    <a:lumMod val="75000"/>
                  </a:schemeClr>
                </a:solidFill>
                <a:latin typeface="Franklin Gothic Book" panose="020B0503020102020204" pitchFamily="34" charset="0"/>
                <a:cs typeface="Times New Roman" pitchFamily="18" charset="0"/>
              </a:rPr>
              <a:t>розмір знижки визначається для кожного матчу індивідуально та стає відомим зі стартом продажу квитків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1600" dirty="0">
                <a:solidFill>
                  <a:schemeClr val="accent1">
                    <a:lumMod val="75000"/>
                  </a:schemeClr>
                </a:solidFill>
                <a:latin typeface="Franklin Gothic Book" panose="020B0503020102020204" pitchFamily="34" charset="0"/>
                <a:cs typeface="Times New Roman" pitchFamily="18" charset="0"/>
              </a:rPr>
              <a:t>р</a:t>
            </a:r>
            <a:r>
              <a:rPr lang="uk-UA" sz="1600" dirty="0" smtClean="0">
                <a:solidFill>
                  <a:schemeClr val="accent1">
                    <a:lumMod val="75000"/>
                  </a:schemeClr>
                </a:solidFill>
                <a:latin typeface="Franklin Gothic Book" panose="020B0503020102020204" pitchFamily="34" charset="0"/>
                <a:cs typeface="Times New Roman" pitchFamily="18" charset="0"/>
              </a:rPr>
              <a:t>озмір </a:t>
            </a:r>
            <a:r>
              <a:rPr lang="uk-UA" sz="1600" dirty="0">
                <a:solidFill>
                  <a:schemeClr val="accent1">
                    <a:lumMod val="75000"/>
                  </a:schemeClr>
                </a:solidFill>
                <a:latin typeface="Franklin Gothic Book" panose="020B0503020102020204" pitchFamily="34" charset="0"/>
                <a:cs typeface="Times New Roman" pitchFamily="18" charset="0"/>
              </a:rPr>
              <a:t>знижки </a:t>
            </a:r>
            <a:r>
              <a:rPr lang="uk-UA" sz="1600" dirty="0" smtClean="0">
                <a:solidFill>
                  <a:schemeClr val="accent1">
                    <a:lumMod val="75000"/>
                  </a:schemeClr>
                </a:solidFill>
                <a:latin typeface="Franklin Gothic Book" panose="020B0503020102020204" pitchFamily="34" charset="0"/>
                <a:cs typeface="Times New Roman" pitchFamily="18" charset="0"/>
              </a:rPr>
              <a:t>можливо побачити під час оплати квитка (здійснення транзакції) на</a:t>
            </a:r>
            <a:r>
              <a:rPr lang="uk-UA" sz="1600" dirty="0">
                <a:solidFill>
                  <a:schemeClr val="accent1">
                    <a:lumMod val="75000"/>
                  </a:schemeClr>
                </a:solidFill>
                <a:latin typeface="Franklin Gothic Book" panose="020B0503020102020204" pitchFamily="34" charset="0"/>
                <a:cs typeface="Times New Roman" pitchFamily="18" charset="0"/>
              </a:rPr>
              <a:t> </a:t>
            </a:r>
            <a:r>
              <a:rPr lang="uk-UA" sz="1600" dirty="0" smtClean="0">
                <a:solidFill>
                  <a:schemeClr val="accent1">
                    <a:lumMod val="75000"/>
                  </a:schemeClr>
                </a:solidFill>
                <a:latin typeface="Franklin Gothic Book" panose="020B0503020102020204" pitchFamily="34" charset="0"/>
                <a:cs typeface="Times New Roman" pitchFamily="18" charset="0"/>
              </a:rPr>
              <a:t> </a:t>
            </a:r>
            <a:r>
              <a:rPr lang="uk-UA" sz="1600" dirty="0" err="1">
                <a:solidFill>
                  <a:schemeClr val="accent1">
                    <a:lumMod val="75000"/>
                  </a:schemeClr>
                </a:solidFill>
                <a:latin typeface="Franklin Gothic Book" panose="020B0503020102020204" pitchFamily="34" charset="0"/>
                <a:cs typeface="Times New Roman" pitchFamily="18" charset="0"/>
              </a:rPr>
              <a:t>інтернет-портал</a:t>
            </a:r>
            <a:r>
              <a:rPr lang="uk-UA" sz="1600" dirty="0">
                <a:solidFill>
                  <a:schemeClr val="accent1">
                    <a:lumMod val="75000"/>
                  </a:schemeClr>
                </a:solidFill>
                <a:latin typeface="Franklin Gothic Book" panose="020B0503020102020204" pitchFamily="34" charset="0"/>
                <a:cs typeface="Times New Roman" pitchFamily="18" charset="0"/>
              </a:rPr>
              <a:t> </a:t>
            </a:r>
            <a:r>
              <a:rPr lang="en-US" sz="1600" dirty="0">
                <a:solidFill>
                  <a:schemeClr val="accent1">
                    <a:lumMod val="75000"/>
                  </a:schemeClr>
                </a:solidFill>
                <a:latin typeface="Franklin Gothic Book" panose="020B0503020102020204" pitchFamily="34" charset="0"/>
                <a:cs typeface="Times New Roman" pitchFamily="18" charset="0"/>
              </a:rPr>
              <a:t>e</a:t>
            </a:r>
            <a:r>
              <a:rPr lang="uk-UA" sz="1600" dirty="0">
                <a:solidFill>
                  <a:schemeClr val="accent1">
                    <a:lumMod val="75000"/>
                  </a:schemeClr>
                </a:solidFill>
                <a:latin typeface="Franklin Gothic Book" panose="020B0503020102020204" pitchFamily="34" charset="0"/>
                <a:cs typeface="Times New Roman" pitchFamily="18" charset="0"/>
              </a:rPr>
              <a:t>-</a:t>
            </a:r>
            <a:r>
              <a:rPr lang="en-US" sz="1600" dirty="0">
                <a:solidFill>
                  <a:schemeClr val="accent1">
                    <a:lumMod val="75000"/>
                  </a:schemeClr>
                </a:solidFill>
                <a:latin typeface="Franklin Gothic Book" panose="020B0503020102020204" pitchFamily="34" charset="0"/>
                <a:cs typeface="Times New Roman" pitchFamily="18" charset="0"/>
              </a:rPr>
              <a:t>sport</a:t>
            </a:r>
            <a:r>
              <a:rPr lang="uk-UA" sz="1600" b="1" dirty="0" smtClean="0">
                <a:solidFill>
                  <a:schemeClr val="accent1">
                    <a:lumMod val="75000"/>
                  </a:schemeClr>
                </a:solidFill>
                <a:latin typeface="Franklin Gothic Book" panose="020B0503020102020204" pitchFamily="34" charset="0"/>
                <a:cs typeface="Times New Roman" pitchFamily="18" charset="0"/>
              </a:rPr>
              <a:t> </a:t>
            </a:r>
            <a:endParaRPr lang="uk-UA" sz="1400" b="1" dirty="0">
              <a:solidFill>
                <a:schemeClr val="accent1">
                  <a:lumMod val="75000"/>
                </a:schemeClr>
              </a:solidFill>
              <a:latin typeface="Franklin Gothic Book" panose="020B0503020102020204" pitchFamily="34" charset="0"/>
              <a:cs typeface="Times New Roman" pitchFamily="18" charset="0"/>
            </a:endParaRPr>
          </a:p>
        </p:txBody>
      </p:sp>
      <p:sp>
        <p:nvSpPr>
          <p:cNvPr id="31" name="Скругленный прямоугольник 30"/>
          <p:cNvSpPr/>
          <p:nvPr/>
        </p:nvSpPr>
        <p:spPr>
          <a:xfrm>
            <a:off x="284294" y="2888945"/>
            <a:ext cx="2697705" cy="1615018"/>
          </a:xfrm>
          <a:prstGeom prst="roundRect">
            <a:avLst>
              <a:gd name="adj" fmla="val 9395"/>
            </a:avLst>
          </a:prstGeom>
          <a:solidFill>
            <a:schemeClr val="bg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Прямоугольник 37"/>
          <p:cNvSpPr/>
          <p:nvPr/>
        </p:nvSpPr>
        <p:spPr>
          <a:xfrm>
            <a:off x="290117" y="3070825"/>
            <a:ext cx="2697706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uk-UA" sz="1600" b="1" dirty="0">
                <a:solidFill>
                  <a:schemeClr val="accent1">
                    <a:lumMod val="75000"/>
                  </a:schemeClr>
                </a:solidFill>
                <a:latin typeface="Franklin Gothic Book" panose="020B0503020102020204" pitchFamily="34" charset="0"/>
                <a:cs typeface="Times New Roman" pitchFamily="18" charset="0"/>
              </a:rPr>
              <a:t>першочергове право придбання квитків на матчі Національної збірної </a:t>
            </a:r>
            <a:endParaRPr lang="en-US" sz="1600" b="1" dirty="0" smtClean="0">
              <a:solidFill>
                <a:schemeClr val="accent1">
                  <a:lumMod val="75000"/>
                </a:schemeClr>
              </a:solidFill>
              <a:latin typeface="Franklin Gothic Book" panose="020B0503020102020204" pitchFamily="34" charset="0"/>
              <a:cs typeface="Times New Roman" pitchFamily="18" charset="0"/>
            </a:endParaRPr>
          </a:p>
          <a:p>
            <a:pPr algn="r"/>
            <a:r>
              <a:rPr lang="uk-UA" sz="1400" dirty="0" smtClean="0">
                <a:solidFill>
                  <a:schemeClr val="accent1">
                    <a:lumMod val="75000"/>
                  </a:schemeClr>
                </a:solidFill>
                <a:latin typeface="Franklin Gothic Book" panose="020B0503020102020204" pitchFamily="34" charset="0"/>
                <a:cs typeface="Times New Roman" pitchFamily="18" charset="0"/>
              </a:rPr>
              <a:t>з </a:t>
            </a:r>
            <a:r>
              <a:rPr lang="uk-UA" sz="1400" dirty="0">
                <a:solidFill>
                  <a:schemeClr val="accent1">
                    <a:lumMod val="75000"/>
                  </a:schemeClr>
                </a:solidFill>
                <a:latin typeface="Franklin Gothic Book" panose="020B0503020102020204" pitchFamily="34" charset="0"/>
                <a:cs typeface="Times New Roman" pitchFamily="18" charset="0"/>
              </a:rPr>
              <a:t>футболу </a:t>
            </a:r>
            <a:r>
              <a:rPr lang="uk-UA" sz="1400" dirty="0" smtClean="0">
                <a:solidFill>
                  <a:schemeClr val="accent1">
                    <a:lumMod val="75000"/>
                  </a:schemeClr>
                </a:solidFill>
                <a:latin typeface="Franklin Gothic Book" panose="020B0503020102020204" pitchFamily="34" charset="0"/>
                <a:cs typeface="Times New Roman" pitchFamily="18" charset="0"/>
              </a:rPr>
              <a:t>через </a:t>
            </a:r>
            <a:r>
              <a:rPr lang="uk-UA" sz="1400" dirty="0">
                <a:solidFill>
                  <a:schemeClr val="accent1">
                    <a:lumMod val="75000"/>
                  </a:schemeClr>
                </a:solidFill>
                <a:latin typeface="Franklin Gothic Book" panose="020B0503020102020204" pitchFamily="34" charset="0"/>
                <a:cs typeface="Times New Roman" pitchFamily="18" charset="0"/>
              </a:rPr>
              <a:t>інтернет-портал </a:t>
            </a:r>
            <a:r>
              <a:rPr lang="en-US" sz="1400" dirty="0">
                <a:solidFill>
                  <a:schemeClr val="accent1">
                    <a:lumMod val="75000"/>
                  </a:schemeClr>
                </a:solidFill>
                <a:latin typeface="Franklin Gothic Book" panose="020B0503020102020204" pitchFamily="34" charset="0"/>
                <a:cs typeface="Times New Roman" pitchFamily="18" charset="0"/>
              </a:rPr>
              <a:t>e</a:t>
            </a:r>
            <a:r>
              <a:rPr lang="uk-UA" sz="1400" dirty="0">
                <a:solidFill>
                  <a:schemeClr val="accent1">
                    <a:lumMod val="75000"/>
                  </a:schemeClr>
                </a:solidFill>
                <a:latin typeface="Franklin Gothic Book" panose="020B0503020102020204" pitchFamily="34" charset="0"/>
                <a:cs typeface="Times New Roman" pitchFamily="18" charset="0"/>
              </a:rPr>
              <a:t>-</a:t>
            </a:r>
            <a:r>
              <a:rPr lang="en-US" sz="1400" dirty="0">
                <a:solidFill>
                  <a:schemeClr val="accent1">
                    <a:lumMod val="75000"/>
                  </a:schemeClr>
                </a:solidFill>
                <a:latin typeface="Franklin Gothic Book" panose="020B0503020102020204" pitchFamily="34" charset="0"/>
                <a:cs typeface="Times New Roman" pitchFamily="18" charset="0"/>
              </a:rPr>
              <a:t>sport</a:t>
            </a:r>
            <a:endParaRPr lang="uk-UA" sz="1400" b="1" dirty="0">
              <a:solidFill>
                <a:schemeClr val="accent1">
                  <a:lumMod val="75000"/>
                </a:schemeClr>
              </a:solidFill>
              <a:latin typeface="Franklin Gothic Book" panose="020B0503020102020204" pitchFamily="34" charset="0"/>
              <a:cs typeface="Times New Roman" pitchFamily="18" charset="0"/>
            </a:endParaRPr>
          </a:p>
        </p:txBody>
      </p:sp>
      <p:pic>
        <p:nvPicPr>
          <p:cNvPr id="39" name="Picture 4" descr="Картинки по запросу без очереди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989" y="4202506"/>
            <a:ext cx="936104" cy="60291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38100">
            <a:solidFill>
              <a:schemeClr val="accent1">
                <a:lumMod val="75000"/>
              </a:schemeClr>
            </a:solidFill>
          </a:ln>
          <a:effectLst/>
          <a:extLst/>
        </p:spPr>
      </p:pic>
      <p:sp>
        <p:nvSpPr>
          <p:cNvPr id="40" name="Прямоугольник 39"/>
          <p:cNvSpPr/>
          <p:nvPr/>
        </p:nvSpPr>
        <p:spPr>
          <a:xfrm>
            <a:off x="3181895" y="2816001"/>
            <a:ext cx="5819182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1600" dirty="0">
                <a:solidFill>
                  <a:schemeClr val="accent1">
                    <a:lumMod val="75000"/>
                  </a:schemeClr>
                </a:solidFill>
                <a:latin typeface="Franklin Gothic Book" panose="020B0503020102020204" pitchFamily="34" charset="0"/>
                <a:cs typeface="Times New Roman" pitchFamily="18" charset="0"/>
              </a:rPr>
              <a:t>і</a:t>
            </a:r>
            <a:r>
              <a:rPr lang="uk-UA" sz="1600" dirty="0" smtClean="0">
                <a:solidFill>
                  <a:schemeClr val="accent1">
                    <a:lumMod val="75000"/>
                  </a:schemeClr>
                </a:solidFill>
                <a:latin typeface="Franklin Gothic Book" panose="020B0503020102020204" pitchFamily="34" charset="0"/>
                <a:cs typeface="Times New Roman" pitchFamily="18" charset="0"/>
              </a:rPr>
              <a:t>нформування про старт попереднього продажу для власників картки-вболівальника буде здійснюватись через сайти: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it-IT" sz="1600" dirty="0" smtClean="0">
                <a:solidFill>
                  <a:schemeClr val="accent1">
                    <a:lumMod val="75000"/>
                  </a:schemeClr>
                </a:solidFill>
                <a:latin typeface="Franklin Gothic Book" panose="020B0503020102020204" pitchFamily="34" charset="0"/>
                <a:cs typeface="Times New Roman" pitchFamily="18" charset="0"/>
              </a:rPr>
              <a:t>e-sport</a:t>
            </a:r>
            <a:r>
              <a:rPr lang="it-IT" sz="1600" dirty="0">
                <a:solidFill>
                  <a:schemeClr val="accent1">
                    <a:lumMod val="75000"/>
                  </a:schemeClr>
                </a:solidFill>
                <a:latin typeface="Franklin Gothic Book" panose="020B0503020102020204" pitchFamily="34" charset="0"/>
                <a:cs typeface="Times New Roman" pitchFamily="18" charset="0"/>
              </a:rPr>
              <a:t>: </a:t>
            </a:r>
            <a:r>
              <a:rPr lang="it-IT" sz="1600" u="sng" dirty="0">
                <a:hlinkClick r:id="rId5"/>
              </a:rPr>
              <a:t>www.esport.in.ua</a:t>
            </a:r>
            <a:endParaRPr lang="uk-UA" sz="1600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uk-UA" sz="1600" dirty="0" smtClean="0">
                <a:solidFill>
                  <a:schemeClr val="accent1">
                    <a:lumMod val="75000"/>
                  </a:schemeClr>
                </a:solidFill>
                <a:latin typeface="Franklin Gothic Book" panose="020B0503020102020204" pitchFamily="34" charset="0"/>
                <a:cs typeface="Times New Roman" pitchFamily="18" charset="0"/>
              </a:rPr>
              <a:t>Федерація Футболу України: </a:t>
            </a:r>
            <a:r>
              <a:rPr lang="uk-UA" sz="1600" u="sng" dirty="0" err="1" smtClean="0">
                <a:hlinkClick r:id="rId6"/>
              </a:rPr>
              <a:t>www.ffu.org.ua</a:t>
            </a:r>
            <a:r>
              <a:rPr lang="uk-UA" sz="1600" u="sng" dirty="0" smtClean="0">
                <a:hlinkClick r:id="rId6"/>
              </a:rPr>
              <a:t>/</a:t>
            </a:r>
            <a:r>
              <a:rPr lang="uk-UA" sz="1600" u="sng" dirty="0" err="1" smtClean="0">
                <a:hlinkClick r:id="rId6"/>
              </a:rPr>
              <a:t>ukr</a:t>
            </a:r>
            <a:r>
              <a:rPr lang="uk-UA" sz="1600" u="sng" dirty="0" smtClean="0">
                <a:hlinkClick r:id="rId6"/>
              </a:rPr>
              <a:t>/</a:t>
            </a:r>
            <a:r>
              <a:rPr lang="uk-UA" sz="1600" u="sng" dirty="0" err="1" smtClean="0">
                <a:hlinkClick r:id="rId6"/>
              </a:rPr>
              <a:t>ffu</a:t>
            </a:r>
            <a:r>
              <a:rPr lang="uk-UA" sz="1600" u="sng" dirty="0">
                <a:hlinkClick r:id="rId6"/>
              </a:rPr>
              <a:t>/</a:t>
            </a:r>
            <a:r>
              <a:rPr lang="uk-UA" sz="1600" dirty="0"/>
              <a:t> </a:t>
            </a:r>
          </a:p>
          <a:p>
            <a:r>
              <a:rPr lang="uk-UA" sz="1600" dirty="0">
                <a:solidFill>
                  <a:schemeClr val="accent1">
                    <a:lumMod val="75000"/>
                  </a:schemeClr>
                </a:solidFill>
                <a:latin typeface="Franklin Gothic Book" panose="020B0503020102020204" pitchFamily="34" charset="0"/>
                <a:cs typeface="Times New Roman" pitchFamily="18" charset="0"/>
              </a:rPr>
              <a:t>УКРГАЗБАНК</a:t>
            </a:r>
            <a:r>
              <a:rPr lang="uk-UA" sz="1600" dirty="0"/>
              <a:t>:</a:t>
            </a: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uk-UA" sz="1600" dirty="0">
                <a:solidFill>
                  <a:schemeClr val="accent1">
                    <a:lumMod val="75000"/>
                  </a:schemeClr>
                </a:solidFill>
                <a:latin typeface="Franklin Gothic Book" panose="020B0503020102020204" pitchFamily="34" charset="0"/>
                <a:cs typeface="Times New Roman" pitchFamily="18" charset="0"/>
              </a:rPr>
              <a:t>головна сторінка: </a:t>
            </a:r>
            <a:r>
              <a:rPr lang="uk-UA" sz="1600" u="sng" dirty="0" err="1">
                <a:hlinkClick r:id="rId7"/>
              </a:rPr>
              <a:t>www.ukrgasbank.com</a:t>
            </a:r>
            <a:endParaRPr lang="uk-UA" sz="1600" dirty="0"/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uk-UA" sz="1600" dirty="0">
                <a:solidFill>
                  <a:schemeClr val="accent1">
                    <a:lumMod val="75000"/>
                  </a:schemeClr>
                </a:solidFill>
                <a:latin typeface="Franklin Gothic Book" panose="020B0503020102020204" pitchFamily="34" charset="0"/>
                <a:cs typeface="Times New Roman" pitchFamily="18" charset="0"/>
              </a:rPr>
              <a:t>новини: </a:t>
            </a:r>
            <a:r>
              <a:rPr lang="uk-UA" sz="1600" u="sng" dirty="0" err="1">
                <a:hlinkClick r:id="rId8"/>
              </a:rPr>
              <a:t>www.ukrgasbank.com</a:t>
            </a:r>
            <a:r>
              <a:rPr lang="uk-UA" sz="1600" u="sng" dirty="0">
                <a:hlinkClick r:id="rId8"/>
              </a:rPr>
              <a:t>/</a:t>
            </a:r>
            <a:r>
              <a:rPr lang="uk-UA" sz="1600" u="sng" dirty="0" err="1">
                <a:hlinkClick r:id="rId8"/>
              </a:rPr>
              <a:t>press_center</a:t>
            </a:r>
            <a:r>
              <a:rPr lang="uk-UA" sz="1600" u="sng" dirty="0">
                <a:hlinkClick r:id="rId8"/>
              </a:rPr>
              <a:t>/</a:t>
            </a:r>
            <a:r>
              <a:rPr lang="uk-UA" sz="1600" u="sng" dirty="0" err="1">
                <a:hlinkClick r:id="rId8"/>
              </a:rPr>
              <a:t>news</a:t>
            </a:r>
            <a:r>
              <a:rPr lang="uk-UA" sz="1600" u="sng" dirty="0">
                <a:hlinkClick r:id="rId8"/>
              </a:rPr>
              <a:t>/</a:t>
            </a:r>
            <a:r>
              <a:rPr lang="uk-UA" sz="1600" dirty="0"/>
              <a:t> </a:t>
            </a: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uk-UA" sz="1600" dirty="0">
                <a:solidFill>
                  <a:schemeClr val="accent1">
                    <a:lumMod val="75000"/>
                  </a:schemeClr>
                </a:solidFill>
                <a:latin typeface="Franklin Gothic Book" panose="020B0503020102020204" pitchFamily="34" charset="0"/>
                <a:cs typeface="Times New Roman" pitchFamily="18" charset="0"/>
              </a:rPr>
              <a:t>сторінка Картки Вболівальника: </a:t>
            </a:r>
            <a:r>
              <a:rPr lang="en-US" sz="1600" u="sng" dirty="0">
                <a:hlinkClick r:id="rId9"/>
              </a:rPr>
              <a:t>www</a:t>
            </a:r>
            <a:r>
              <a:rPr lang="ru-RU" sz="1600" u="sng" dirty="0">
                <a:hlinkClick r:id="rId9"/>
              </a:rPr>
              <a:t>.</a:t>
            </a:r>
            <a:r>
              <a:rPr lang="en-US" sz="1600" u="sng" dirty="0" err="1">
                <a:hlinkClick r:id="rId9"/>
              </a:rPr>
              <a:t>ukrgasbank</a:t>
            </a:r>
            <a:r>
              <a:rPr lang="ru-RU" sz="1600" u="sng" dirty="0">
                <a:hlinkClick r:id="rId9"/>
              </a:rPr>
              <a:t>.</a:t>
            </a:r>
            <a:r>
              <a:rPr lang="en-US" sz="1600" u="sng" dirty="0">
                <a:hlinkClick r:id="rId9"/>
              </a:rPr>
              <a:t>com</a:t>
            </a:r>
            <a:r>
              <a:rPr lang="ru-RU" sz="1600" u="sng" dirty="0">
                <a:hlinkClick r:id="rId9"/>
              </a:rPr>
              <a:t>/</a:t>
            </a:r>
            <a:r>
              <a:rPr lang="en-US" sz="1600" u="sng" dirty="0">
                <a:hlinkClick r:id="rId9"/>
              </a:rPr>
              <a:t>football</a:t>
            </a:r>
            <a:r>
              <a:rPr lang="ru-RU" sz="1600" u="sng" dirty="0">
                <a:hlinkClick r:id="rId9"/>
              </a:rPr>
              <a:t>_</a:t>
            </a:r>
            <a:r>
              <a:rPr lang="en-US" sz="1600" u="sng" dirty="0">
                <a:hlinkClick r:id="rId9"/>
              </a:rPr>
              <a:t>card</a:t>
            </a:r>
            <a:endParaRPr lang="uk-UA" sz="1600" dirty="0"/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uk-UA" sz="1600" dirty="0">
                <a:solidFill>
                  <a:schemeClr val="accent1">
                    <a:lumMod val="75000"/>
                  </a:schemeClr>
                </a:solidFill>
                <a:latin typeface="Franklin Gothic Book" panose="020B0503020102020204" pitchFamily="34" charset="0"/>
                <a:cs typeface="Times New Roman" pitchFamily="18" charset="0"/>
              </a:rPr>
              <a:t>поточні акції: </a:t>
            </a:r>
            <a:r>
              <a:rPr lang="uk-UA" sz="1600" u="sng" dirty="0" err="1" smtClean="0">
                <a:hlinkClick r:id="rId10"/>
              </a:rPr>
              <a:t>www.ukrgasbank.com</a:t>
            </a:r>
            <a:r>
              <a:rPr lang="uk-UA" sz="1600" u="sng" dirty="0" smtClean="0">
                <a:hlinkClick r:id="rId10"/>
              </a:rPr>
              <a:t>/</a:t>
            </a:r>
            <a:r>
              <a:rPr lang="uk-UA" sz="1600" u="sng" dirty="0" err="1" smtClean="0">
                <a:hlinkClick r:id="rId10"/>
              </a:rPr>
              <a:t>private</a:t>
            </a:r>
            <a:r>
              <a:rPr lang="uk-UA" sz="1600" u="sng" dirty="0" smtClean="0">
                <a:hlinkClick r:id="rId10"/>
              </a:rPr>
              <a:t>/</a:t>
            </a:r>
            <a:r>
              <a:rPr lang="uk-UA" sz="1600" u="sng" dirty="0" err="1" smtClean="0">
                <a:hlinkClick r:id="rId10"/>
              </a:rPr>
              <a:t>card_and_current_acc</a:t>
            </a:r>
            <a:r>
              <a:rPr lang="uk-UA" sz="1600" u="sng" dirty="0" smtClean="0">
                <a:hlinkClick r:id="rId10"/>
              </a:rPr>
              <a:t>ounts/cards/current_promotions</a:t>
            </a:r>
            <a:endParaRPr lang="uk-UA" sz="1600" u="sng" dirty="0" smtClean="0"/>
          </a:p>
          <a:p>
            <a:pPr marL="285750" lvl="0" indent="-285750">
              <a:buFont typeface="Wingdings" panose="05000000000000000000" pitchFamily="2" charset="2"/>
              <a:buChar char="ü"/>
            </a:pPr>
            <a:endParaRPr lang="uk-UA" sz="1600" u="sng" dirty="0" smtClean="0"/>
          </a:p>
          <a:p>
            <a:pPr lvl="0"/>
            <a:r>
              <a:rPr lang="uk-UA" sz="1600" dirty="0">
                <a:solidFill>
                  <a:schemeClr val="accent1">
                    <a:lumMod val="75000"/>
                  </a:schemeClr>
                </a:solidFill>
                <a:latin typeface="Franklin Gothic Book" panose="020B0503020102020204" pitchFamily="34" charset="0"/>
                <a:cs typeface="Times New Roman" pitchFamily="18" charset="0"/>
              </a:rPr>
              <a:t>СЛІДКУЙТЕ ЗА ІНФОРМАЦІЄЮ НА ЦИХ САЙТАХ!</a:t>
            </a:r>
          </a:p>
          <a:p>
            <a:r>
              <a:rPr lang="uk-UA" sz="1600" dirty="0" smtClean="0">
                <a:solidFill>
                  <a:schemeClr val="accent1">
                    <a:lumMod val="75000"/>
                  </a:schemeClr>
                </a:solidFill>
                <a:latin typeface="Franklin Gothic Book" panose="020B0503020102020204" pitchFamily="34" charset="0"/>
                <a:cs typeface="Times New Roman" pitchFamily="18" charset="0"/>
              </a:rPr>
              <a:t> </a:t>
            </a:r>
            <a:endParaRPr lang="uk-UA" sz="1400" b="1" dirty="0">
              <a:solidFill>
                <a:schemeClr val="accent1">
                  <a:lumMod val="75000"/>
                </a:schemeClr>
              </a:solidFill>
              <a:latin typeface="Franklin Gothic Book" panose="020B0503020102020204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6359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5496" y="6516933"/>
            <a:ext cx="1224136" cy="29644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716016" y="6597932"/>
            <a:ext cx="360040" cy="21544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uk-UA" sz="800" b="1" dirty="0" smtClean="0">
                <a:solidFill>
                  <a:schemeClr val="bg1"/>
                </a:solidFill>
                <a:latin typeface="Franklin Gothic Book" pitchFamily="34" charset="0"/>
              </a:rPr>
              <a:t>3</a:t>
            </a:r>
            <a:endParaRPr lang="ru-RU" sz="800" b="1" dirty="0">
              <a:solidFill>
                <a:schemeClr val="bg1"/>
              </a:solidFill>
              <a:latin typeface="Franklin Gothic Book" pitchFamily="34" charset="0"/>
            </a:endParaRPr>
          </a:p>
        </p:txBody>
      </p:sp>
      <p:sp>
        <p:nvSpPr>
          <p:cNvPr id="27" name="TextBox 19"/>
          <p:cNvSpPr txBox="1">
            <a:spLocks noChangeArrowheads="1"/>
          </p:cNvSpPr>
          <p:nvPr/>
        </p:nvSpPr>
        <p:spPr bwMode="auto">
          <a:xfrm>
            <a:off x="-14337" y="-8676"/>
            <a:ext cx="9158337" cy="461639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extLst/>
        </p:spPr>
        <p:txBody>
          <a:bodyPr wrap="square" lIns="91415" tIns="45707" rIns="91415" bIns="45707">
            <a:spAutoFit/>
          </a:bodyPr>
          <a:lstStyle>
            <a:defPPr>
              <a:defRPr lang="ru-RU"/>
            </a:defPPr>
            <a:lvl1pPr algn="ctr" eaLnBrk="1" hangingPunct="1">
              <a:defRPr b="0">
                <a:solidFill>
                  <a:schemeClr val="bg1"/>
                </a:solidFill>
                <a:latin typeface="Franklin Gothic Book" pitchFamily="34" charset="0"/>
              </a:defRPr>
            </a:lvl1pPr>
            <a:lvl2pPr marL="742950" indent="-285750" eaLnBrk="0" hangingPunct="0"/>
            <a:lvl3pPr marL="1143000" indent="-228600" eaLnBrk="0" hangingPunct="0"/>
            <a:lvl4pPr marL="1600200" indent="-228600" eaLnBrk="0" hangingPunct="0"/>
            <a:lvl5pPr marL="2057400" indent="-228600" eaLnBrk="0" hangingPunct="0"/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</a:lvl9pPr>
          </a:lstStyle>
          <a:p>
            <a:pPr algn="r"/>
            <a:r>
              <a:rPr lang="uk-UA" sz="2400" b="1" dirty="0" smtClean="0"/>
              <a:t>ЕКСКЛЮЗИВНИЙ ФУНКЦІОНАЛ КАРТКИ</a:t>
            </a:r>
            <a:endParaRPr lang="ru-RU" sz="2400" b="1" dirty="0"/>
          </a:p>
        </p:txBody>
      </p:sp>
      <p:sp>
        <p:nvSpPr>
          <p:cNvPr id="12" name="AutoShape 8" descr="http://www.clker.com/cliparts/n/J/u/9/y/A/glossy-red-circle-icon-with-2.sv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3" name="AutoShape 10" descr="http://www.clker.com/cliparts/n/J/u/9/y/A/glossy-red-circle-icon-with-2.sv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" name="AutoShape 19" descr="http://www.clker.com/cliparts/0/g/k/s/w/B/glossy-red-circle-icon-with-1.sv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1274266" y="6634281"/>
            <a:ext cx="7869733" cy="107087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sz="800" b="1" dirty="0" smtClean="0">
                <a:solidFill>
                  <a:prstClr val="white"/>
                </a:solidFill>
                <a:latin typeface="Franklin Gothic Book" pitchFamily="34" charset="0"/>
              </a:rPr>
              <a:t>РОЗДРІБНИЙ БАНКІНГ</a:t>
            </a:r>
            <a:endParaRPr lang="ru-RU" sz="800" b="1" dirty="0">
              <a:solidFill>
                <a:prstClr val="white"/>
              </a:solidFill>
              <a:latin typeface="Franklin Gothic Book" pitchFamily="34" charset="0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3110515" y="909127"/>
            <a:ext cx="5544616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1600" dirty="0">
                <a:solidFill>
                  <a:schemeClr val="accent1">
                    <a:lumMod val="75000"/>
                  </a:schemeClr>
                </a:solidFill>
                <a:latin typeface="Franklin Gothic Book" panose="020B0503020102020204" pitchFamily="34" charset="0"/>
                <a:cs typeface="Times New Roman" pitchFamily="18" charset="0"/>
              </a:rPr>
              <a:t>в</a:t>
            </a:r>
            <a:r>
              <a:rPr lang="uk-UA" sz="1600" dirty="0" smtClean="0">
                <a:solidFill>
                  <a:schemeClr val="accent1">
                    <a:lumMod val="75000"/>
                  </a:schemeClr>
                </a:solidFill>
                <a:latin typeface="Franklin Gothic Book" panose="020B0503020102020204" pitchFamily="34" charset="0"/>
                <a:cs typeface="Times New Roman" pitchFamily="18" charset="0"/>
              </a:rPr>
              <a:t>сі </a:t>
            </a:r>
            <a:r>
              <a:rPr lang="uk-UA" sz="1600" dirty="0">
                <a:solidFill>
                  <a:schemeClr val="accent1">
                    <a:lumMod val="75000"/>
                  </a:schemeClr>
                </a:solidFill>
                <a:latin typeface="Franklin Gothic Book" panose="020B0503020102020204" pitchFamily="34" charset="0"/>
                <a:cs typeface="Times New Roman" pitchFamily="18" charset="0"/>
              </a:rPr>
              <a:t>власники  Картки</a:t>
            </a:r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Franklin Gothic Book" panose="020B0503020102020204" pitchFamily="34" charset="0"/>
                <a:cs typeface="Times New Roman" pitchFamily="18" charset="0"/>
              </a:rPr>
              <a:t> </a:t>
            </a:r>
            <a:r>
              <a:rPr lang="uk-UA" sz="1600" dirty="0">
                <a:solidFill>
                  <a:schemeClr val="accent1">
                    <a:lumMod val="75000"/>
                  </a:schemeClr>
                </a:solidFill>
                <a:latin typeface="Franklin Gothic Book" panose="020B0503020102020204" pitchFamily="34" charset="0"/>
                <a:cs typeface="Times New Roman" pitchFamily="18" charset="0"/>
              </a:rPr>
              <a:t>вболівальника</a:t>
            </a:r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Franklin Gothic Book" panose="020B0503020102020204" pitchFamily="34" charset="0"/>
                <a:cs typeface="Times New Roman" pitchFamily="18" charset="0"/>
              </a:rPr>
              <a:t> </a:t>
            </a:r>
            <a:r>
              <a:rPr lang="uk-UA" sz="1600" dirty="0">
                <a:solidFill>
                  <a:schemeClr val="accent1">
                    <a:lumMod val="75000"/>
                  </a:schemeClr>
                </a:solidFill>
                <a:latin typeface="Franklin Gothic Book" panose="020B0503020102020204" pitchFamily="34" charset="0"/>
                <a:cs typeface="Times New Roman" pitchFamily="18" charset="0"/>
              </a:rPr>
              <a:t>від</a:t>
            </a:r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Franklin Gothic Book" panose="020B0503020102020204" pitchFamily="34" charset="0"/>
                <a:cs typeface="Times New Roman" pitchFamily="18" charset="0"/>
              </a:rPr>
              <a:t> АБ «УКРГАЗБАНК» </a:t>
            </a:r>
            <a:r>
              <a:rPr lang="uk-UA" sz="1600" dirty="0">
                <a:solidFill>
                  <a:schemeClr val="accent1">
                    <a:lumMod val="75000"/>
                  </a:schemeClr>
                </a:solidFill>
                <a:latin typeface="Franklin Gothic Book" panose="020B0503020102020204" pitchFamily="34" charset="0"/>
                <a:cs typeface="Times New Roman" pitchFamily="18" charset="0"/>
              </a:rPr>
              <a:t>приймають</a:t>
            </a:r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Franklin Gothic Book" panose="020B0503020102020204" pitchFamily="34" charset="0"/>
                <a:cs typeface="Times New Roman" pitchFamily="18" charset="0"/>
              </a:rPr>
              <a:t> участь в </a:t>
            </a:r>
            <a:r>
              <a:rPr lang="uk-UA" sz="1600" dirty="0">
                <a:solidFill>
                  <a:schemeClr val="accent1">
                    <a:lumMod val="75000"/>
                  </a:schemeClr>
                </a:solidFill>
                <a:latin typeface="Franklin Gothic Book" panose="020B0503020102020204" pitchFamily="34" charset="0"/>
                <a:cs typeface="Times New Roman" pitchFamily="18" charset="0"/>
              </a:rPr>
              <a:t>щомісячному</a:t>
            </a:r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Franklin Gothic Book" panose="020B0503020102020204" pitchFamily="34" charset="0"/>
                <a:cs typeface="Times New Roman" pitchFamily="18" charset="0"/>
              </a:rPr>
              <a:t> </a:t>
            </a:r>
            <a:r>
              <a:rPr lang="uk-UA" sz="1600" dirty="0">
                <a:solidFill>
                  <a:schemeClr val="accent1">
                    <a:lumMod val="75000"/>
                  </a:schemeClr>
                </a:solidFill>
                <a:latin typeface="Franklin Gothic Book" panose="020B0503020102020204" pitchFamily="34" charset="0"/>
                <a:cs typeface="Times New Roman" pitchFamily="18" charset="0"/>
              </a:rPr>
              <a:t>розіграшу</a:t>
            </a:r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Franklin Gothic Book" panose="020B0503020102020204" pitchFamily="34" charset="0"/>
                <a:cs typeface="Times New Roman" pitchFamily="18" charset="0"/>
              </a:rPr>
              <a:t> </a:t>
            </a:r>
            <a:r>
              <a:rPr lang="uk-UA" sz="1600" dirty="0">
                <a:solidFill>
                  <a:schemeClr val="accent1">
                    <a:lumMod val="75000"/>
                  </a:schemeClr>
                </a:solidFill>
                <a:latin typeface="Franklin Gothic Book" panose="020B0503020102020204" pitchFamily="34" charset="0"/>
                <a:cs typeface="Times New Roman" pitchFamily="18" charset="0"/>
              </a:rPr>
              <a:t>призів</a:t>
            </a:r>
            <a:r>
              <a:rPr lang="uk-UA" sz="1600" dirty="0" smtClean="0">
                <a:solidFill>
                  <a:schemeClr val="accent1">
                    <a:lumMod val="75000"/>
                  </a:schemeClr>
                </a:solidFill>
                <a:latin typeface="Franklin Gothic Book" panose="020B0503020102020204" pitchFamily="34" charset="0"/>
                <a:cs typeface="Times New Roman" pitchFamily="18" charset="0"/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1600" dirty="0" smtClean="0">
                <a:solidFill>
                  <a:schemeClr val="accent1">
                    <a:lumMod val="75000"/>
                  </a:schemeClr>
                </a:solidFill>
                <a:latin typeface="Franklin Gothic Book" panose="020B0503020102020204" pitchFamily="34" charset="0"/>
                <a:cs typeface="Times New Roman" pitchFamily="18" charset="0"/>
              </a:rPr>
              <a:t>Інформація про умови акцій/розіграшів, призи та переможців буде </a:t>
            </a:r>
            <a:r>
              <a:rPr lang="uk-UA" sz="1600" dirty="0">
                <a:solidFill>
                  <a:schemeClr val="accent1">
                    <a:lumMod val="75000"/>
                  </a:schemeClr>
                </a:solidFill>
                <a:latin typeface="Franklin Gothic Book" panose="020B0503020102020204" pitchFamily="34" charset="0"/>
                <a:cs typeface="Times New Roman" pitchFamily="18" charset="0"/>
              </a:rPr>
              <a:t>висвітлюватись на сайті УКРГАЗБАНК:</a:t>
            </a: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uk-UA" sz="1600" dirty="0">
                <a:solidFill>
                  <a:schemeClr val="accent1">
                    <a:lumMod val="75000"/>
                  </a:schemeClr>
                </a:solidFill>
                <a:latin typeface="Franklin Gothic Book" panose="020B0503020102020204" pitchFamily="34" charset="0"/>
                <a:cs typeface="Times New Roman" pitchFamily="18" charset="0"/>
              </a:rPr>
              <a:t>новини: </a:t>
            </a:r>
            <a:r>
              <a:rPr lang="uk-UA" sz="1400" u="sng" dirty="0" err="1">
                <a:hlinkClick r:id="rId3"/>
              </a:rPr>
              <a:t>www.ukrgasbank.com</a:t>
            </a:r>
            <a:r>
              <a:rPr lang="uk-UA" sz="1400" u="sng" dirty="0">
                <a:hlinkClick r:id="rId3"/>
              </a:rPr>
              <a:t>/</a:t>
            </a:r>
            <a:r>
              <a:rPr lang="uk-UA" sz="1400" u="sng" dirty="0" err="1">
                <a:hlinkClick r:id="rId3"/>
              </a:rPr>
              <a:t>press_center</a:t>
            </a:r>
            <a:r>
              <a:rPr lang="uk-UA" sz="1400" u="sng" dirty="0">
                <a:hlinkClick r:id="rId3"/>
              </a:rPr>
              <a:t>/</a:t>
            </a:r>
            <a:r>
              <a:rPr lang="uk-UA" sz="1400" u="sng" dirty="0" err="1">
                <a:hlinkClick r:id="rId3"/>
              </a:rPr>
              <a:t>news</a:t>
            </a:r>
            <a:r>
              <a:rPr lang="uk-UA" sz="1400" u="sng" dirty="0">
                <a:hlinkClick r:id="rId3"/>
              </a:rPr>
              <a:t>/</a:t>
            </a:r>
            <a:r>
              <a:rPr lang="uk-UA" sz="1400" dirty="0"/>
              <a:t> </a:t>
            </a: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uk-UA" sz="1600" dirty="0">
                <a:solidFill>
                  <a:schemeClr val="accent1">
                    <a:lumMod val="75000"/>
                  </a:schemeClr>
                </a:solidFill>
                <a:latin typeface="Franklin Gothic Book" panose="020B0503020102020204" pitchFamily="34" charset="0"/>
                <a:cs typeface="Times New Roman" pitchFamily="18" charset="0"/>
              </a:rPr>
              <a:t>сторінка Картки Вболівальника: </a:t>
            </a:r>
            <a:r>
              <a:rPr lang="en-US" sz="1400" u="sng" dirty="0">
                <a:hlinkClick r:id="rId4"/>
              </a:rPr>
              <a:t>www</a:t>
            </a:r>
            <a:r>
              <a:rPr lang="ru-RU" sz="1400" u="sng" dirty="0">
                <a:hlinkClick r:id="rId4"/>
              </a:rPr>
              <a:t>.</a:t>
            </a:r>
            <a:r>
              <a:rPr lang="en-US" sz="1400" u="sng" dirty="0" err="1">
                <a:hlinkClick r:id="rId4"/>
              </a:rPr>
              <a:t>ukrgasbank</a:t>
            </a:r>
            <a:r>
              <a:rPr lang="ru-RU" sz="1400" u="sng" dirty="0">
                <a:hlinkClick r:id="rId4"/>
              </a:rPr>
              <a:t>.</a:t>
            </a:r>
            <a:r>
              <a:rPr lang="en-US" sz="1400" u="sng" dirty="0">
                <a:hlinkClick r:id="rId4"/>
              </a:rPr>
              <a:t>com</a:t>
            </a:r>
            <a:r>
              <a:rPr lang="ru-RU" sz="1400" u="sng" dirty="0">
                <a:hlinkClick r:id="rId4"/>
              </a:rPr>
              <a:t>/</a:t>
            </a:r>
            <a:r>
              <a:rPr lang="en-US" sz="1400" u="sng" dirty="0">
                <a:hlinkClick r:id="rId4"/>
              </a:rPr>
              <a:t>football</a:t>
            </a:r>
            <a:r>
              <a:rPr lang="ru-RU" sz="1400" u="sng" dirty="0">
                <a:hlinkClick r:id="rId4"/>
              </a:rPr>
              <a:t>_</a:t>
            </a:r>
            <a:r>
              <a:rPr lang="en-US" sz="1400" u="sng" dirty="0">
                <a:hlinkClick r:id="rId4"/>
              </a:rPr>
              <a:t>card</a:t>
            </a:r>
            <a:endParaRPr lang="uk-UA" sz="1400" dirty="0"/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uk-UA" sz="1600" dirty="0">
                <a:solidFill>
                  <a:schemeClr val="accent1">
                    <a:lumMod val="75000"/>
                  </a:schemeClr>
                </a:solidFill>
                <a:latin typeface="Franklin Gothic Book" panose="020B0503020102020204" pitchFamily="34" charset="0"/>
                <a:cs typeface="Times New Roman" pitchFamily="18" charset="0"/>
              </a:rPr>
              <a:t>поточні акції: </a:t>
            </a:r>
            <a:r>
              <a:rPr lang="uk-UA" sz="1400" u="sng" dirty="0" err="1" smtClean="0">
                <a:hlinkClick r:id="rId5"/>
              </a:rPr>
              <a:t>www.ukrgasbank.com</a:t>
            </a:r>
            <a:r>
              <a:rPr lang="uk-UA" sz="1400" u="sng" dirty="0" smtClean="0">
                <a:hlinkClick r:id="rId5"/>
              </a:rPr>
              <a:t>/</a:t>
            </a:r>
            <a:r>
              <a:rPr lang="uk-UA" sz="1400" u="sng" dirty="0" err="1" smtClean="0">
                <a:hlinkClick r:id="rId5"/>
              </a:rPr>
              <a:t>private</a:t>
            </a:r>
            <a:r>
              <a:rPr lang="uk-UA" sz="1400" u="sng" dirty="0" smtClean="0">
                <a:hlinkClick r:id="rId5"/>
              </a:rPr>
              <a:t>/</a:t>
            </a:r>
            <a:r>
              <a:rPr lang="uk-UA" sz="1400" u="sng" dirty="0" err="1" smtClean="0">
                <a:hlinkClick r:id="rId5"/>
              </a:rPr>
              <a:t>card_and_current_acc</a:t>
            </a:r>
            <a:r>
              <a:rPr lang="uk-UA" sz="1400" u="sng" dirty="0" smtClean="0">
                <a:hlinkClick r:id="rId5"/>
              </a:rPr>
              <a:t>ounts/cards/current_promotions</a:t>
            </a:r>
            <a:endParaRPr lang="uk-UA" sz="1400" dirty="0" smtClean="0">
              <a:solidFill>
                <a:schemeClr val="accent1">
                  <a:lumMod val="75000"/>
                </a:schemeClr>
              </a:solidFill>
              <a:latin typeface="Franklin Gothic Book" panose="020B0503020102020204" pitchFamily="34" charset="0"/>
              <a:cs typeface="Times New Roman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uk-UA" sz="1400" b="1" dirty="0">
              <a:solidFill>
                <a:schemeClr val="accent1">
                  <a:lumMod val="75000"/>
                </a:schemeClr>
              </a:solidFill>
              <a:latin typeface="Franklin Gothic Book" panose="020B0503020102020204" pitchFamily="34" charset="0"/>
              <a:cs typeface="Times New Roman" pitchFamily="18" charset="0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307975" y="909127"/>
            <a:ext cx="2698173" cy="1615018"/>
          </a:xfrm>
          <a:prstGeom prst="roundRect">
            <a:avLst>
              <a:gd name="adj" fmla="val 8875"/>
            </a:avLst>
          </a:prstGeom>
          <a:solidFill>
            <a:schemeClr val="bg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290170" y="980728"/>
            <a:ext cx="271597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uk-UA" sz="1600" b="1" dirty="0">
                <a:solidFill>
                  <a:schemeClr val="accent1">
                    <a:lumMod val="75000"/>
                  </a:schemeClr>
                </a:solidFill>
                <a:latin typeface="Franklin Gothic Book" panose="020B0503020102020204" pitchFamily="34" charset="0"/>
                <a:cs typeface="Times New Roman" pitchFamily="18" charset="0"/>
              </a:rPr>
              <a:t>участь в акціях, кампаніях для клієнтів – </a:t>
            </a:r>
            <a:r>
              <a:rPr lang="uk-UA" sz="1400" dirty="0">
                <a:solidFill>
                  <a:schemeClr val="accent1">
                    <a:lumMod val="75000"/>
                  </a:schemeClr>
                </a:solidFill>
                <a:latin typeface="Franklin Gothic Book" panose="020B0503020102020204" pitchFamily="34" charset="0"/>
                <a:cs typeface="Times New Roman" pitchFamily="18" charset="0"/>
              </a:rPr>
              <a:t>власників Картки вболівальника </a:t>
            </a:r>
            <a:endParaRPr lang="en-US" sz="1400" dirty="0" smtClean="0">
              <a:solidFill>
                <a:schemeClr val="accent1">
                  <a:lumMod val="75000"/>
                </a:schemeClr>
              </a:solidFill>
              <a:latin typeface="Franklin Gothic Book" panose="020B0503020102020204" pitchFamily="34" charset="0"/>
              <a:cs typeface="Times New Roman" pitchFamily="18" charset="0"/>
            </a:endParaRPr>
          </a:p>
          <a:p>
            <a:pPr algn="r"/>
            <a:r>
              <a:rPr lang="uk-UA" sz="1400" dirty="0" smtClean="0">
                <a:solidFill>
                  <a:schemeClr val="accent1">
                    <a:lumMod val="75000"/>
                  </a:schemeClr>
                </a:solidFill>
                <a:latin typeface="Franklin Gothic Book" panose="020B0503020102020204" pitchFamily="34" charset="0"/>
                <a:cs typeface="Times New Roman" pitchFamily="18" charset="0"/>
              </a:rPr>
              <a:t>від </a:t>
            </a:r>
            <a:r>
              <a:rPr lang="uk-UA" sz="1400" dirty="0">
                <a:solidFill>
                  <a:schemeClr val="accent1">
                    <a:lumMod val="75000"/>
                  </a:schemeClr>
                </a:solidFill>
                <a:latin typeface="Franklin Gothic Book" panose="020B0503020102020204" pitchFamily="34" charset="0"/>
                <a:cs typeface="Times New Roman" pitchFamily="18" charset="0"/>
              </a:rPr>
              <a:t>АБ «УКРГАЗБАНК»</a:t>
            </a: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8777" y="2264749"/>
            <a:ext cx="942394" cy="58733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38100">
            <a:solidFill>
              <a:schemeClr val="accent1">
                <a:lumMod val="75000"/>
              </a:schemeClr>
            </a:solidFill>
          </a:ln>
          <a:effectLst/>
        </p:spPr>
      </p:pic>
      <p:sp>
        <p:nvSpPr>
          <p:cNvPr id="21" name="Скругленный прямоугольник 20"/>
          <p:cNvSpPr/>
          <p:nvPr/>
        </p:nvSpPr>
        <p:spPr>
          <a:xfrm>
            <a:off x="281920" y="4437112"/>
            <a:ext cx="2697708" cy="1615018"/>
          </a:xfrm>
          <a:prstGeom prst="roundRect">
            <a:avLst>
              <a:gd name="adj" fmla="val 8875"/>
            </a:avLst>
          </a:prstGeom>
          <a:solidFill>
            <a:schemeClr val="bg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>
            <a:off x="257425" y="4581128"/>
            <a:ext cx="269770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uk-UA" sz="1600" b="1" dirty="0">
                <a:solidFill>
                  <a:schemeClr val="accent1">
                    <a:lumMod val="75000"/>
                  </a:schemeClr>
                </a:solidFill>
                <a:latin typeface="Franklin Gothic Book" panose="020B0503020102020204" pitchFamily="34" charset="0"/>
                <a:cs typeface="Times New Roman" pitchFamily="18" charset="0"/>
              </a:rPr>
              <a:t>VIP-прохід через турнікети на НСК Олімпійський </a:t>
            </a:r>
            <a:r>
              <a:rPr lang="uk-UA" sz="1400" dirty="0">
                <a:solidFill>
                  <a:schemeClr val="accent1">
                    <a:lumMod val="75000"/>
                  </a:schemeClr>
                </a:solidFill>
                <a:latin typeface="Franklin Gothic Book" panose="020B0503020102020204" pitchFamily="34" charset="0"/>
                <a:cs typeface="Times New Roman" pitchFamily="18" charset="0"/>
              </a:rPr>
              <a:t>в день матчу Національної збірної з футболу</a:t>
            </a:r>
          </a:p>
        </p:txBody>
      </p:sp>
      <p:pic>
        <p:nvPicPr>
          <p:cNvPr id="23" name="Picture 10" descr="Картинки по запросу проход через турникет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882" y="5661248"/>
            <a:ext cx="939067" cy="59129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38100">
            <a:solidFill>
              <a:schemeClr val="accent1">
                <a:lumMod val="75000"/>
              </a:schemeClr>
            </a:solidFill>
          </a:ln>
          <a:effectLst/>
          <a:extLst/>
        </p:spPr>
      </p:pic>
      <p:sp>
        <p:nvSpPr>
          <p:cNvPr id="24" name="Прямоугольник 23"/>
          <p:cNvSpPr/>
          <p:nvPr/>
        </p:nvSpPr>
        <p:spPr>
          <a:xfrm>
            <a:off x="3154844" y="4595757"/>
            <a:ext cx="5544616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1600" dirty="0">
                <a:solidFill>
                  <a:schemeClr val="accent1">
                    <a:lumMod val="75000"/>
                  </a:schemeClr>
                </a:solidFill>
                <a:latin typeface="Franklin Gothic Book" panose="020B0503020102020204" pitchFamily="34" charset="0"/>
                <a:cs typeface="Times New Roman" pitchFamily="18" charset="0"/>
              </a:rPr>
              <a:t>в</a:t>
            </a:r>
            <a:r>
              <a:rPr lang="uk-UA" sz="1600" dirty="0" smtClean="0">
                <a:solidFill>
                  <a:schemeClr val="accent1">
                    <a:lumMod val="75000"/>
                  </a:schemeClr>
                </a:solidFill>
                <a:latin typeface="Franklin Gothic Book" panose="020B0503020102020204" pitchFamily="34" charset="0"/>
                <a:cs typeface="Times New Roman" pitchFamily="18" charset="0"/>
              </a:rPr>
              <a:t>ласники </a:t>
            </a:r>
            <a:r>
              <a:rPr lang="uk-UA" sz="1600" dirty="0">
                <a:solidFill>
                  <a:schemeClr val="accent1">
                    <a:lumMod val="75000"/>
                  </a:schemeClr>
                </a:solidFill>
                <a:latin typeface="Franklin Gothic Book" panose="020B0503020102020204" pitchFamily="34" charset="0"/>
                <a:cs typeface="Times New Roman" pitchFamily="18" charset="0"/>
              </a:rPr>
              <a:t>Картки</a:t>
            </a:r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Franklin Gothic Book" panose="020B0503020102020204" pitchFamily="34" charset="0"/>
                <a:cs typeface="Times New Roman" pitchFamily="18" charset="0"/>
              </a:rPr>
              <a:t> </a:t>
            </a:r>
            <a:r>
              <a:rPr lang="uk-UA" sz="1600" dirty="0">
                <a:solidFill>
                  <a:schemeClr val="accent1">
                    <a:lumMod val="75000"/>
                  </a:schemeClr>
                </a:solidFill>
                <a:latin typeface="Franklin Gothic Book" panose="020B0503020102020204" pitchFamily="34" charset="0"/>
                <a:cs typeface="Times New Roman" pitchFamily="18" charset="0"/>
              </a:rPr>
              <a:t>вболівальника</a:t>
            </a:r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Franklin Gothic Book" panose="020B0503020102020204" pitchFamily="34" charset="0"/>
                <a:cs typeface="Times New Roman" pitchFamily="18" charset="0"/>
              </a:rPr>
              <a:t>  </a:t>
            </a:r>
            <a:r>
              <a:rPr lang="uk-UA" sz="1600" dirty="0">
                <a:solidFill>
                  <a:schemeClr val="accent1">
                    <a:lumMod val="75000"/>
                  </a:schemeClr>
                </a:solidFill>
                <a:latin typeface="Franklin Gothic Book" panose="020B0503020102020204" pitchFamily="34" charset="0"/>
                <a:cs typeface="Times New Roman" pitchFamily="18" charset="0"/>
              </a:rPr>
              <a:t>від</a:t>
            </a:r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Franklin Gothic Book" panose="020B0503020102020204" pitchFamily="34" charset="0"/>
                <a:cs typeface="Times New Roman" pitchFamily="18" charset="0"/>
              </a:rPr>
              <a:t> АБ «УКРГАЗБАНК» проходят через «</a:t>
            </a:r>
            <a:r>
              <a:rPr lang="uk-UA" sz="1600" dirty="0" err="1">
                <a:solidFill>
                  <a:schemeClr val="accent1">
                    <a:lumMod val="75000"/>
                  </a:schemeClr>
                </a:solidFill>
                <a:latin typeface="Franklin Gothic Book" panose="020B0503020102020204" pitchFamily="34" charset="0"/>
                <a:cs typeface="Times New Roman" pitchFamily="18" charset="0"/>
              </a:rPr>
              <a:t>брендовані</a:t>
            </a:r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Franklin Gothic Book" panose="020B0503020102020204" pitchFamily="34" charset="0"/>
                <a:cs typeface="Times New Roman" pitchFamily="18" charset="0"/>
              </a:rPr>
              <a:t>» </a:t>
            </a:r>
            <a:r>
              <a:rPr lang="uk-UA" sz="1600" dirty="0">
                <a:solidFill>
                  <a:schemeClr val="accent1">
                    <a:lumMod val="75000"/>
                  </a:schemeClr>
                </a:solidFill>
                <a:latin typeface="Franklin Gothic Book" panose="020B0503020102020204" pitchFamily="34" charset="0"/>
                <a:cs typeface="Times New Roman" pitchFamily="18" charset="0"/>
              </a:rPr>
              <a:t>турнікети</a:t>
            </a:r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Franklin Gothic Book" panose="020B0503020102020204" pitchFamily="34" charset="0"/>
                <a:cs typeface="Times New Roman" pitchFamily="18" charset="0"/>
              </a:rPr>
              <a:t>, </a:t>
            </a:r>
            <a:r>
              <a:rPr lang="uk-UA" sz="1600" dirty="0">
                <a:solidFill>
                  <a:schemeClr val="accent1">
                    <a:lumMod val="75000"/>
                  </a:schemeClr>
                </a:solidFill>
                <a:latin typeface="Franklin Gothic Book" panose="020B0503020102020204" pitchFamily="34" charset="0"/>
                <a:cs typeface="Times New Roman" pitchFamily="18" charset="0"/>
              </a:rPr>
              <a:t>турнікети</a:t>
            </a:r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Franklin Gothic Book" panose="020B0503020102020204" pitchFamily="34" charset="0"/>
                <a:cs typeface="Times New Roman" pitchFamily="18" charset="0"/>
              </a:rPr>
              <a:t> ,на </a:t>
            </a:r>
            <a:r>
              <a:rPr lang="uk-UA" sz="1600" dirty="0">
                <a:solidFill>
                  <a:schemeClr val="accent1">
                    <a:lumMod val="75000"/>
                  </a:schemeClr>
                </a:solidFill>
                <a:latin typeface="Franklin Gothic Book" panose="020B0503020102020204" pitchFamily="34" charset="0"/>
                <a:cs typeface="Times New Roman" pitchFamily="18" charset="0"/>
              </a:rPr>
              <a:t>яких</a:t>
            </a:r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Franklin Gothic Book" panose="020B0503020102020204" pitchFamily="34" charset="0"/>
                <a:cs typeface="Times New Roman" pitchFamily="18" charset="0"/>
              </a:rPr>
              <a:t> буде </a:t>
            </a:r>
            <a:r>
              <a:rPr lang="uk-UA" sz="1600" dirty="0">
                <a:solidFill>
                  <a:schemeClr val="accent1">
                    <a:lumMod val="75000"/>
                  </a:schemeClr>
                </a:solidFill>
                <a:latin typeface="Franklin Gothic Book" panose="020B0503020102020204" pitchFamily="34" charset="0"/>
                <a:cs typeface="Times New Roman" pitchFamily="18" charset="0"/>
              </a:rPr>
              <a:t>зображено</a:t>
            </a:r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Franklin Gothic Book" panose="020B0503020102020204" pitchFamily="34" charset="0"/>
                <a:cs typeface="Times New Roman" pitchFamily="18" charset="0"/>
              </a:rPr>
              <a:t> бренд УКРГАЗБАНК.</a:t>
            </a:r>
          </a:p>
          <a:p>
            <a:r>
              <a:rPr lang="uk-UA" sz="1400" dirty="0" smtClean="0">
                <a:solidFill>
                  <a:schemeClr val="accent1">
                    <a:lumMod val="75000"/>
                  </a:schemeClr>
                </a:solidFill>
                <a:latin typeface="Franklin Gothic Book" panose="020B0503020102020204" pitchFamily="34" charset="0"/>
                <a:cs typeface="Times New Roman" pitchFamily="18" charset="0"/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uk-UA" sz="1400" b="1" dirty="0">
              <a:solidFill>
                <a:schemeClr val="accent1">
                  <a:lumMod val="75000"/>
                </a:schemeClr>
              </a:solidFill>
              <a:latin typeface="Franklin Gothic Book" panose="020B0503020102020204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4375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5496" y="6516933"/>
            <a:ext cx="1224136" cy="29644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716016" y="6597932"/>
            <a:ext cx="360040" cy="21544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uk-UA" sz="800" b="1" dirty="0" smtClean="0">
                <a:solidFill>
                  <a:schemeClr val="bg1"/>
                </a:solidFill>
                <a:latin typeface="Franklin Gothic Book" pitchFamily="34" charset="0"/>
              </a:rPr>
              <a:t>3</a:t>
            </a:r>
            <a:endParaRPr lang="ru-RU" sz="800" b="1" dirty="0">
              <a:solidFill>
                <a:schemeClr val="bg1"/>
              </a:solidFill>
              <a:latin typeface="Franklin Gothic Book" pitchFamily="34" charset="0"/>
            </a:endParaRPr>
          </a:p>
        </p:txBody>
      </p:sp>
      <p:sp>
        <p:nvSpPr>
          <p:cNvPr id="27" name="TextBox 19"/>
          <p:cNvSpPr txBox="1">
            <a:spLocks noChangeArrowheads="1"/>
          </p:cNvSpPr>
          <p:nvPr/>
        </p:nvSpPr>
        <p:spPr bwMode="auto">
          <a:xfrm>
            <a:off x="-14337" y="-8676"/>
            <a:ext cx="9158337" cy="461639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extLst/>
        </p:spPr>
        <p:txBody>
          <a:bodyPr wrap="square" lIns="91415" tIns="45707" rIns="91415" bIns="45707">
            <a:spAutoFit/>
          </a:bodyPr>
          <a:lstStyle>
            <a:defPPr>
              <a:defRPr lang="ru-RU"/>
            </a:defPPr>
            <a:lvl1pPr algn="ctr" eaLnBrk="1" hangingPunct="1">
              <a:defRPr b="0">
                <a:solidFill>
                  <a:schemeClr val="bg1"/>
                </a:solidFill>
                <a:latin typeface="Franklin Gothic Book" pitchFamily="34" charset="0"/>
              </a:defRPr>
            </a:lvl1pPr>
            <a:lvl2pPr marL="742950" indent="-285750" eaLnBrk="0" hangingPunct="0"/>
            <a:lvl3pPr marL="1143000" indent="-228600" eaLnBrk="0" hangingPunct="0"/>
            <a:lvl4pPr marL="1600200" indent="-228600" eaLnBrk="0" hangingPunct="0"/>
            <a:lvl5pPr marL="2057400" indent="-228600" eaLnBrk="0" hangingPunct="0"/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</a:lvl9pPr>
          </a:lstStyle>
          <a:p>
            <a:pPr algn="r"/>
            <a:r>
              <a:rPr lang="uk-UA" sz="2400" b="1" dirty="0" smtClean="0"/>
              <a:t>ЦІКАВІ ФАКТИ</a:t>
            </a:r>
            <a:endParaRPr lang="ru-RU" sz="2400" b="1" dirty="0"/>
          </a:p>
        </p:txBody>
      </p:sp>
      <p:sp>
        <p:nvSpPr>
          <p:cNvPr id="12" name="AutoShape 8" descr="http://www.clker.com/cliparts/n/J/u/9/y/A/glossy-red-circle-icon-with-2.sv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3" name="AutoShape 10" descr="http://www.clker.com/cliparts/n/J/u/9/y/A/glossy-red-circle-icon-with-2.sv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" name="AutoShape 19" descr="http://www.clker.com/cliparts/0/g/k/s/w/B/glossy-red-circle-icon-with-1.sv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1274266" y="6634281"/>
            <a:ext cx="7869733" cy="107087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sz="800" b="1" dirty="0" smtClean="0">
                <a:solidFill>
                  <a:prstClr val="white"/>
                </a:solidFill>
                <a:latin typeface="Franklin Gothic Book" pitchFamily="34" charset="0"/>
              </a:rPr>
              <a:t>РОЗДРІБНИЙ БАНКІНГ</a:t>
            </a:r>
            <a:endParaRPr lang="ru-RU" sz="800" b="1" dirty="0">
              <a:solidFill>
                <a:prstClr val="white"/>
              </a:solidFill>
              <a:latin typeface="Franklin Gothic Book" pitchFamily="34" charset="0"/>
            </a:endParaRPr>
          </a:p>
        </p:txBody>
      </p:sp>
      <p:pic>
        <p:nvPicPr>
          <p:cNvPr id="6" name="Picture 2" descr="C:\Users\dvlasov\AppData\Local\Microsoft\Windows\Temporary Internet Files\Content.Outlook\UJ5POL2U\MasterCard_12th Man_Infographic_ua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88" t="16964" r="55200" b="53298"/>
          <a:stretch/>
        </p:blipFill>
        <p:spPr bwMode="auto">
          <a:xfrm>
            <a:off x="196830" y="577227"/>
            <a:ext cx="4820259" cy="22404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dvlasov\AppData\Local\Microsoft\Windows\Temporary Internet Files\Content.Outlook\UJ5POL2U\MasterCard_12th Man_Infographic_ua.pn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898" t="47275" r="35369" b="26363"/>
          <a:stretch/>
        </p:blipFill>
        <p:spPr bwMode="auto">
          <a:xfrm>
            <a:off x="196677" y="4149080"/>
            <a:ext cx="3138694" cy="2160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dvlasov\AppData\Local\Microsoft\Windows\Temporary Internet Files\Content.Outlook\UJ5POL2U\MasterCard_12th Man_Infographic_ua.pn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88" t="75492" r="3238" b="2537"/>
          <a:stretch/>
        </p:blipFill>
        <p:spPr bwMode="auto">
          <a:xfrm>
            <a:off x="196830" y="2815501"/>
            <a:ext cx="8767658" cy="13335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2" descr="C:\Users\dvlasov\AppData\Local\Microsoft\Windows\Temporary Internet Files\Content.Outlook\UJ5POL2U\MasterCard_12th Man_Infographic_ua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800" t="16964" r="18890" b="53298"/>
          <a:stretch/>
        </p:blipFill>
        <p:spPr bwMode="auto">
          <a:xfrm>
            <a:off x="4844536" y="577227"/>
            <a:ext cx="4119951" cy="22404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3335371" y="4147744"/>
            <a:ext cx="5629116" cy="2161576"/>
          </a:xfrm>
          <a:prstGeom prst="rect">
            <a:avLst/>
          </a:prstGeom>
          <a:solidFill>
            <a:srgbClr val="2424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3779912" y="4228414"/>
            <a:ext cx="492897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b="1" dirty="0">
                <a:solidFill>
                  <a:schemeClr val="bg1"/>
                </a:solidFill>
                <a:latin typeface="Franklin Gothic Book" panose="020B0503020102020204" pitchFamily="34" charset="0"/>
              </a:rPr>
              <a:t>Станом на 1 червня 2017 </a:t>
            </a:r>
            <a:r>
              <a:rPr lang="uk-UA" b="1" dirty="0" smtClean="0">
                <a:solidFill>
                  <a:schemeClr val="bg1"/>
                </a:solidFill>
                <a:latin typeface="Franklin Gothic Book" panose="020B0503020102020204" pitchFamily="34" charset="0"/>
              </a:rPr>
              <a:t>року збірна України: </a:t>
            </a:r>
            <a:endParaRPr lang="ru-RU" b="1" dirty="0">
              <a:solidFill>
                <a:schemeClr val="bg1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6"/>
          <a:srcRect l="21139" r="19177"/>
          <a:stretch/>
        </p:blipFill>
        <p:spPr>
          <a:xfrm>
            <a:off x="3735274" y="4734103"/>
            <a:ext cx="640176" cy="58570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38100">
            <a:solidFill>
              <a:srgbClr val="FF9900"/>
            </a:solidFill>
          </a:ln>
          <a:effectLst/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725270" y="5489085"/>
            <a:ext cx="650180" cy="53220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38100">
            <a:solidFill>
              <a:srgbClr val="FF9900"/>
            </a:solidFill>
          </a:ln>
          <a:effectLst/>
        </p:spPr>
      </p:pic>
      <p:sp>
        <p:nvSpPr>
          <p:cNvPr id="17" name="Прямоугольник 16"/>
          <p:cNvSpPr/>
          <p:nvPr/>
        </p:nvSpPr>
        <p:spPr>
          <a:xfrm>
            <a:off x="4572001" y="4846927"/>
            <a:ext cx="3681659" cy="369332"/>
          </a:xfrm>
          <a:prstGeom prst="rect">
            <a:avLst/>
          </a:prstGeom>
          <a:ln w="38100">
            <a:solidFill>
              <a:srgbClr val="FF990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uk-UA" dirty="0">
                <a:solidFill>
                  <a:schemeClr val="bg1"/>
                </a:solidFill>
                <a:latin typeface="Franklin Gothic Book" panose="020B0503020102020204" pitchFamily="34" charset="0"/>
              </a:rPr>
              <a:t>займає </a:t>
            </a:r>
            <a:r>
              <a:rPr lang="en-US" b="1" dirty="0" smtClean="0">
                <a:solidFill>
                  <a:srgbClr val="FF9900"/>
                </a:solidFill>
                <a:latin typeface="Franklin Gothic Book" panose="020B0503020102020204" pitchFamily="34" charset="0"/>
              </a:rPr>
              <a:t>25</a:t>
            </a:r>
            <a:r>
              <a:rPr lang="uk-UA" b="1" dirty="0" smtClean="0">
                <a:solidFill>
                  <a:srgbClr val="FF9900"/>
                </a:solidFill>
                <a:latin typeface="Franklin Gothic Book" panose="020B0503020102020204" pitchFamily="34" charset="0"/>
              </a:rPr>
              <a:t>-е місце </a:t>
            </a:r>
            <a:r>
              <a:rPr lang="uk-UA" dirty="0" smtClean="0">
                <a:solidFill>
                  <a:schemeClr val="bg1"/>
                </a:solidFill>
                <a:latin typeface="Franklin Gothic Book" panose="020B0503020102020204" pitchFamily="34" charset="0"/>
              </a:rPr>
              <a:t>в</a:t>
            </a:r>
            <a:r>
              <a:rPr lang="uk-UA" dirty="0">
                <a:solidFill>
                  <a:schemeClr val="bg1"/>
                </a:solidFill>
                <a:latin typeface="Franklin Gothic Book" panose="020B0503020102020204" pitchFamily="34" charset="0"/>
              </a:rPr>
              <a:t> </a:t>
            </a:r>
            <a:r>
              <a:rPr lang="uk-UA" dirty="0" smtClean="0">
                <a:solidFill>
                  <a:schemeClr val="bg1"/>
                </a:solidFill>
                <a:latin typeface="Franklin Gothic Book" panose="020B0503020102020204" pitchFamily="34" charset="0"/>
              </a:rPr>
              <a:t>рейтингу </a:t>
            </a:r>
            <a:r>
              <a:rPr lang="en-US" dirty="0" smtClean="0">
                <a:solidFill>
                  <a:schemeClr val="bg1"/>
                </a:solidFill>
                <a:latin typeface="Franklin Gothic Book" panose="020B0503020102020204" pitchFamily="34" charset="0"/>
              </a:rPr>
              <a:t>FIFA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572000" y="5489085"/>
            <a:ext cx="3681659" cy="369332"/>
          </a:xfrm>
          <a:prstGeom prst="rect">
            <a:avLst/>
          </a:prstGeom>
          <a:ln w="38100">
            <a:solidFill>
              <a:srgbClr val="FF990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uk-UA" dirty="0">
                <a:solidFill>
                  <a:schemeClr val="bg1"/>
                </a:solidFill>
                <a:latin typeface="Franklin Gothic Book" panose="020B0503020102020204" pitchFamily="34" charset="0"/>
              </a:rPr>
              <a:t>займає </a:t>
            </a:r>
            <a:r>
              <a:rPr lang="uk-UA" dirty="0">
                <a:solidFill>
                  <a:srgbClr val="FF9900"/>
                </a:solidFill>
                <a:latin typeface="Franklin Gothic Book" panose="020B0503020102020204" pitchFamily="34" charset="0"/>
              </a:rPr>
              <a:t>22-е місце </a:t>
            </a:r>
            <a:r>
              <a:rPr lang="uk-UA" dirty="0">
                <a:solidFill>
                  <a:schemeClr val="bg1"/>
                </a:solidFill>
                <a:latin typeface="Franklin Gothic Book" panose="020B0503020102020204" pitchFamily="34" charset="0"/>
              </a:rPr>
              <a:t>в рейтингу </a:t>
            </a:r>
            <a:r>
              <a:rPr lang="en-US" dirty="0">
                <a:solidFill>
                  <a:schemeClr val="bg1"/>
                </a:solidFill>
                <a:latin typeface="Franklin Gothic Book" panose="020B0503020102020204" pitchFamily="34" charset="0"/>
              </a:rPr>
              <a:t>UEFA</a:t>
            </a:r>
            <a:endParaRPr lang="uk-UA" dirty="0">
              <a:solidFill>
                <a:schemeClr val="bg1"/>
              </a:solidFill>
              <a:latin typeface="Franklin Gothic Book" panose="020B0503020102020204" pitchFamily="34" charset="0"/>
            </a:endParaRPr>
          </a:p>
        </p:txBody>
      </p:sp>
      <p:pic>
        <p:nvPicPr>
          <p:cNvPr id="3080" name="Picture 8" descr="Картинки по запросу ФИФА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657"/>
          <a:stretch/>
        </p:blipFill>
        <p:spPr bwMode="auto">
          <a:xfrm>
            <a:off x="8460433" y="4597746"/>
            <a:ext cx="283498" cy="722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4" name="Picture 12" descr="Картинки по запросу кубок уефа 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0433" y="5398637"/>
            <a:ext cx="328720" cy="626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20545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Похожее изображение"/>
          <p:cNvPicPr>
            <a:picLocks noChangeAspect="1" noChangeArrowheads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338" y="445493"/>
            <a:ext cx="9169379" cy="6071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5496" y="6516933"/>
            <a:ext cx="1224136" cy="29644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716016" y="6597932"/>
            <a:ext cx="360040" cy="21544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uk-UA" sz="800" b="1" dirty="0" smtClean="0">
                <a:solidFill>
                  <a:schemeClr val="bg1"/>
                </a:solidFill>
                <a:latin typeface="Franklin Gothic Book" pitchFamily="34" charset="0"/>
              </a:rPr>
              <a:t>3</a:t>
            </a:r>
            <a:endParaRPr lang="ru-RU" sz="800" b="1" dirty="0">
              <a:solidFill>
                <a:schemeClr val="bg1"/>
              </a:solidFill>
              <a:latin typeface="Franklin Gothic Book" pitchFamily="34" charset="0"/>
            </a:endParaRPr>
          </a:p>
        </p:txBody>
      </p:sp>
      <p:sp>
        <p:nvSpPr>
          <p:cNvPr id="27" name="TextBox 19"/>
          <p:cNvSpPr txBox="1">
            <a:spLocks noChangeArrowheads="1"/>
          </p:cNvSpPr>
          <p:nvPr/>
        </p:nvSpPr>
        <p:spPr bwMode="auto">
          <a:xfrm>
            <a:off x="-14337" y="-8676"/>
            <a:ext cx="9158337" cy="461639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extLst/>
        </p:spPr>
        <p:txBody>
          <a:bodyPr wrap="square" lIns="91415" tIns="45707" rIns="91415" bIns="45707">
            <a:spAutoFit/>
          </a:bodyPr>
          <a:lstStyle>
            <a:defPPr>
              <a:defRPr lang="ru-RU"/>
            </a:defPPr>
            <a:lvl1pPr algn="ctr" eaLnBrk="1" hangingPunct="1">
              <a:defRPr b="0">
                <a:solidFill>
                  <a:schemeClr val="bg1"/>
                </a:solidFill>
                <a:latin typeface="Franklin Gothic Book" pitchFamily="34" charset="0"/>
              </a:defRPr>
            </a:lvl1pPr>
            <a:lvl2pPr marL="742950" indent="-285750" eaLnBrk="0" hangingPunct="0"/>
            <a:lvl3pPr marL="1143000" indent="-228600" eaLnBrk="0" hangingPunct="0"/>
            <a:lvl4pPr marL="1600200" indent="-228600" eaLnBrk="0" hangingPunct="0"/>
            <a:lvl5pPr marL="2057400" indent="-228600" eaLnBrk="0" hangingPunct="0"/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</a:lvl9pPr>
          </a:lstStyle>
          <a:p>
            <a:pPr algn="r"/>
            <a:r>
              <a:rPr lang="uk-UA" sz="2400" b="1" dirty="0" smtClean="0"/>
              <a:t>ЗАКЛЮЧЕННЯ</a:t>
            </a:r>
            <a:endParaRPr lang="ru-RU" sz="2400" b="1" dirty="0"/>
          </a:p>
        </p:txBody>
      </p:sp>
      <p:sp>
        <p:nvSpPr>
          <p:cNvPr id="12" name="AutoShape 8" descr="http://www.clker.com/cliparts/n/J/u/9/y/A/glossy-red-circle-icon-with-2.sv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3" name="AutoShape 10" descr="http://www.clker.com/cliparts/n/J/u/9/y/A/glossy-red-circle-icon-with-2.sv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" name="AutoShape 19" descr="http://www.clker.com/cliparts/0/g/k/s/w/B/glossy-red-circle-icon-with-1.sv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1274266" y="6634281"/>
            <a:ext cx="7869733" cy="107087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sz="800" b="1" dirty="0" smtClean="0">
                <a:solidFill>
                  <a:prstClr val="white"/>
                </a:solidFill>
                <a:latin typeface="Franklin Gothic Book" pitchFamily="34" charset="0"/>
              </a:rPr>
              <a:t>РОЗДРІБНИЙ БАНКІНГ</a:t>
            </a:r>
            <a:endParaRPr lang="ru-RU" sz="800" b="1" dirty="0">
              <a:solidFill>
                <a:prstClr val="white"/>
              </a:solidFill>
              <a:latin typeface="Franklin Gothic Book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123230" y="4485508"/>
            <a:ext cx="4938981" cy="175432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5400" b="1" dirty="0" smtClean="0">
                <a:solidFill>
                  <a:srgbClr val="00B0F0"/>
                </a:solidFill>
                <a:latin typeface="Franklin Gothic Book" pitchFamily="34" charset="0"/>
              </a:rPr>
              <a:t>ПЕРЕМАГАЄМО </a:t>
            </a:r>
          </a:p>
          <a:p>
            <a:r>
              <a:rPr lang="uk-UA" sz="5400" b="1" dirty="0" smtClean="0">
                <a:solidFill>
                  <a:srgbClr val="00B0F0"/>
                </a:solidFill>
                <a:latin typeface="Franklin Gothic Book" pitchFamily="34" charset="0"/>
              </a:rPr>
              <a:t>РАЗОМ!</a:t>
            </a:r>
            <a:endParaRPr lang="ru-RU" sz="5400" dirty="0">
              <a:solidFill>
                <a:srgbClr val="00B0F0"/>
              </a:solidFill>
            </a:endParaRPr>
          </a:p>
        </p:txBody>
      </p:sp>
      <p:pic>
        <p:nvPicPr>
          <p:cNvPr id="30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433979"/>
            <a:ext cx="1584176" cy="9928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56920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12615</TotalTime>
  <Words>408</Words>
  <Application>Microsoft Office PowerPoint</Application>
  <PresentationFormat>Экран (4:3)</PresentationFormat>
  <Paragraphs>72</Paragraphs>
  <Slides>7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UGB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 презентации</dc:title>
  <dc:creator>Шевченко Катерина Дмитріївна</dc:creator>
  <cp:lastModifiedBy>Байдик Костянтин Васильович</cp:lastModifiedBy>
  <cp:revision>784</cp:revision>
  <cp:lastPrinted>2016-02-24T11:55:25Z</cp:lastPrinted>
  <dcterms:created xsi:type="dcterms:W3CDTF">2015-07-13T12:24:34Z</dcterms:created>
  <dcterms:modified xsi:type="dcterms:W3CDTF">2017-08-10T06:36:28Z</dcterms:modified>
</cp:coreProperties>
</file>